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rönvall" initials="DG" lastIdx="7" clrIdx="0">
    <p:extLst>
      <p:ext uri="{19B8F6BF-5375-455C-9EA6-DF929625EA0E}">
        <p15:presenceInfo xmlns:p15="http://schemas.microsoft.com/office/powerpoint/2012/main" userId="S-1-5-21-281786101-1323699568-3466677235-165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310C8-88B7-4D3A-8FB1-0A965B3F69C9}" v="25" dt="2018-05-24T08:30:24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56:44.653" idx="3">
    <p:pos x="7332" y="750"/>
    <p:text>Här kan läraren skriva en kommentar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1:11:25.297" idx="4">
    <p:pos x="10" y="10"/>
    <p:text>Lärarens kommentar antingen muntligt eller skriftligt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2:52:09.160" idx="7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17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78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42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41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4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26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6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94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3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6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8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86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7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7726-E1C0-4FA5-8807-9AD59CB49D54}" type="datetimeFigureOut">
              <a:rPr lang="fi-FI" smtClean="0"/>
              <a:t>24.5.2018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937349-9B45-4683-B2F1-47BD8263B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comments" Target="../comments/commen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Min </a:t>
            </a:r>
            <a:r>
              <a:rPr lang="fi-FI" dirty="0" err="1"/>
              <a:t>läsportfolie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04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Förkunskaper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berätta</a:t>
            </a:r>
            <a:r>
              <a:rPr lang="fi-FI" dirty="0"/>
              <a:t> </a:t>
            </a:r>
            <a:r>
              <a:rPr lang="fi-FI" dirty="0" err="1"/>
              <a:t>om</a:t>
            </a:r>
            <a:endParaRPr lang="fi-FI" dirty="0"/>
          </a:p>
          <a:p>
            <a:r>
              <a:rPr lang="fi-FI" dirty="0" err="1"/>
              <a:t>Vem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för </a:t>
            </a:r>
            <a:r>
              <a:rPr lang="fi-FI" dirty="0" err="1"/>
              <a:t>dem</a:t>
            </a:r>
            <a:endParaRPr lang="fi-FI" dirty="0"/>
          </a:p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någon</a:t>
            </a:r>
            <a:r>
              <a:rPr lang="fi-FI" dirty="0"/>
              <a:t> för </a:t>
            </a:r>
            <a:r>
              <a:rPr lang="fi-FI" dirty="0" err="1"/>
              <a:t>dem</a:t>
            </a:r>
            <a:endParaRPr lang="fi-FI" dirty="0"/>
          </a:p>
          <a:p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, </a:t>
            </a:r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bra</a:t>
            </a:r>
            <a:r>
              <a:rPr lang="fi-FI" dirty="0"/>
              <a:t> i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fall</a:t>
            </a:r>
            <a:endParaRPr lang="fi-FI" dirty="0"/>
          </a:p>
          <a:p>
            <a:r>
              <a:rPr lang="fi-FI" dirty="0" err="1"/>
              <a:t>Favoritbok</a:t>
            </a:r>
            <a:endParaRPr lang="fi-FI" dirty="0"/>
          </a:p>
          <a:p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på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Mina förkunska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6754" y="1959573"/>
            <a:ext cx="487363" cy="487363"/>
          </a:xfrm>
          <a:prstGeom prst="rect">
            <a:avLst/>
          </a:prstGeom>
        </p:spPr>
      </p:pic>
      <p:sp>
        <p:nvSpPr>
          <p:cNvPr id="5" name="AutoShape 2" descr="https://attachment.outlook.office.net/owa/daniel.gronvall@edu.hel.fi/service.svc/s/GetFileAttachment?id=AAMkAGZmNzRmMTFjLTc4NWMtNGY1ZS04ODlmLTMyMjIwMTliZDU4NQBGAAAAAACdhNRBkQJfSIKn9%2FHKCIPyBwAR5uK89oOIRYquAWM4qhG4AAAAAAEMAAAR5uK89oOIRYquAWM4qhG4AAMW4QfZAAABEgAQAJ9jBIFeE7lMoo%2BVGlNCLXk%3D&amp;X-OWA-CANARY=BL2828rWn0SRENlLC7xWuKCwpa9HwdUYet5SGyt2s_a8UTvrUNt7Vbpb_uDtN23GRfIAsLfx5vk.&amp;token=eyJ0eXAiOiJKV1QiLCJhbGciOiJSUzI1NiIsIng1dCI6IkJnRDU5blJpQnpmbk5BVGloOFJhZ1l5M3pyZyJ9.eyJ2ZXIiOiJFeGNoYW5nZS5DYWxsYmFjay5WMSIsImFwcGN0eHNlbmRlciI6Ik93YURvd25sb2FkQDM1ZDQzOWViLThmYTAtNDJkNi04OWJjLTdhY2JkYzQ5N2YzMCIsImFwcGN0eCI6IntcIm1zZXhjaHByb3RcIjpcIm93YVwiLFwicHJpbWFyeXNpZFwiOlwiUy0xLTUtMjEtMjY2MDgzNDMyNy0xMjU5NzU2NjM0LTMwNDQ0MjEyNTQtNDU3NzIyMVwiLFwicHVpZFwiOlwiMTE1Mzk3NzAyNTI1OTUxNTE5NVwiLFwib2lkXCI6XCIxYmNlYzBiMC1hYjE2LTRkNzctODRlOC1iN2M5NDQ1OTQ5MzBcIixcInNjb3BlXCI6XCJPd2FEb3dubG9hZFwifSIsImlzcyI6IjAwMDAwMDAyLTAwMDAtMGZmMS1jZTAwLTAwMDAwMDAwMDAwMEAzNWQ0MzllYi04ZmEwLTQyZDYtODliYy03YWNiZGM0OTdmMzAiLCJhdWQiOiIwMDAwMDAwMi0wMDAwLTBmZjEtY2UwMC0wMDAwMDAwMDAwMDAvYXR0YWNobWVudC5vdXRsb29rLm9mZmljZS5uZXRAMzVkNDM5ZWItOGZhMC00MmQ2LTg5YmMtN2FjYmRjNDk3ZjMwIiwiZXhwIjoxNTI3MDc5NDQ5LCJuYmYiOjE1MjcwNzg4NDl9.kS7D_h83mM8kSDqJEDl15oDGR526pVgaevQQA3xM48oi8mb2SS0ThmpMsFzLH1z28arJ65miJ33IX6kqob70wqGTDL7-AZS3rZU5pqgbojhu2ALya0U00CtcjpmbSUWYcIn0QebPlXkBNUdvLsS2i-tly6jOAdwuHu1hQUpCeAjC-M1zgkNb1z0zV13TGCyXHf2KWdb3NBYsyvXLc3N3ki9sKczlBIQDrg2u8dQUw60IQpFkxR_deHS_b3jUTWGfRhaC_I9KpLmjmT4rGzbmYQIHkFyz14kpio4Lrn9ag9Gi57rRqWa_Ll37xj6XCZFEHwTQ1A3NPBu0QUfz5RK57Q&amp;owa=outlook.office.com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8297" y="3268784"/>
            <a:ext cx="3792026" cy="284402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0492595" y="5548581"/>
            <a:ext cx="217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Min </a:t>
            </a:r>
            <a:r>
              <a:rPr lang="fi-FI" dirty="0" err="1"/>
              <a:t>favoritbok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7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Mina</a:t>
            </a:r>
            <a:r>
              <a:rPr lang="fi-FI" dirty="0"/>
              <a:t> </a:t>
            </a:r>
            <a:r>
              <a:rPr lang="fi-FI" dirty="0" err="1"/>
              <a:t>mål</a:t>
            </a:r>
            <a:r>
              <a:rPr lang="fi-FI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berättar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satsa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i </a:t>
            </a:r>
            <a:r>
              <a:rPr lang="fi-FI" dirty="0" err="1"/>
              <a:t>år</a:t>
            </a:r>
            <a:endParaRPr lang="fi-FI" dirty="0"/>
          </a:p>
          <a:p>
            <a:r>
              <a:rPr lang="fi-FI" dirty="0" err="1"/>
              <a:t>Knyt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förkunskaperna</a:t>
            </a:r>
            <a:endParaRPr lang="fi-FI" dirty="0"/>
          </a:p>
          <a:p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göras</a:t>
            </a:r>
            <a:r>
              <a:rPr lang="fi-FI" dirty="0"/>
              <a:t> </a:t>
            </a:r>
            <a:r>
              <a:rPr lang="fi-FI" dirty="0" err="1"/>
              <a:t>muntligt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en </a:t>
            </a:r>
            <a:r>
              <a:rPr lang="fi-FI" dirty="0" err="1"/>
              <a:t>diskussion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skriftligt</a:t>
            </a:r>
            <a:r>
              <a:rPr lang="fi-FI" dirty="0"/>
              <a:t> </a:t>
            </a:r>
            <a:r>
              <a:rPr lang="fi-FI" dirty="0" err="1"/>
              <a:t>själv</a:t>
            </a:r>
            <a:endParaRPr lang="fi-FI" dirty="0"/>
          </a:p>
          <a:p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ger</a:t>
            </a:r>
            <a:r>
              <a:rPr lang="fi-FI" dirty="0"/>
              <a:t> </a:t>
            </a:r>
            <a:r>
              <a:rPr lang="fi-FI" dirty="0" err="1"/>
              <a:t>exempel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hurdana</a:t>
            </a:r>
            <a:r>
              <a:rPr lang="fi-FI" dirty="0"/>
              <a:t> </a:t>
            </a:r>
            <a:r>
              <a:rPr lang="fi-FI" dirty="0" err="1"/>
              <a:t>mål</a:t>
            </a:r>
            <a:r>
              <a:rPr lang="fi-FI" dirty="0"/>
              <a:t> </a:t>
            </a:r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ha</a:t>
            </a:r>
          </a:p>
          <a:p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alla </a:t>
            </a:r>
            <a:r>
              <a:rPr lang="fi-FI" dirty="0" err="1"/>
              <a:t>bokstäver</a:t>
            </a:r>
            <a:r>
              <a:rPr lang="fi-FI" dirty="0"/>
              <a:t>,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ord</a:t>
            </a:r>
            <a:r>
              <a:rPr lang="fi-FI" dirty="0"/>
              <a:t>, </a:t>
            </a:r>
            <a:r>
              <a:rPr lang="fi-FI" dirty="0" err="1"/>
              <a:t>meningar</a:t>
            </a:r>
            <a:r>
              <a:rPr lang="fi-FI" dirty="0"/>
              <a:t>, </a:t>
            </a:r>
            <a:r>
              <a:rPr lang="fi-FI" dirty="0" err="1"/>
              <a:t>gemener</a:t>
            </a:r>
            <a:r>
              <a:rPr lang="fi-FI" dirty="0"/>
              <a:t>/</a:t>
            </a:r>
            <a:r>
              <a:rPr lang="fi-FI" dirty="0" err="1"/>
              <a:t>versaler</a:t>
            </a:r>
            <a:r>
              <a:rPr lang="fi-FI" dirty="0"/>
              <a:t>, en </a:t>
            </a:r>
            <a:r>
              <a:rPr lang="fi-FI" dirty="0" err="1"/>
              <a:t>hel</a:t>
            </a:r>
            <a:r>
              <a:rPr lang="fi-FI" dirty="0"/>
              <a:t> </a:t>
            </a:r>
            <a:r>
              <a:rPr lang="fi-FI" dirty="0" err="1"/>
              <a:t>bok</a:t>
            </a:r>
            <a:r>
              <a:rPr lang="fi-FI" dirty="0"/>
              <a:t>, en </a:t>
            </a:r>
            <a:r>
              <a:rPr lang="fi-FI" dirty="0" err="1"/>
              <a:t>kapitelbok</a:t>
            </a:r>
            <a:r>
              <a:rPr lang="fi-FI" dirty="0"/>
              <a:t>, en </a:t>
            </a:r>
            <a:r>
              <a:rPr lang="fi-FI" dirty="0" err="1"/>
              <a:t>hel</a:t>
            </a:r>
            <a:r>
              <a:rPr lang="fi-FI" dirty="0"/>
              <a:t> </a:t>
            </a:r>
            <a:r>
              <a:rPr lang="fi-FI" dirty="0" err="1"/>
              <a:t>sida</a:t>
            </a:r>
            <a:r>
              <a:rPr lang="fi-FI" dirty="0"/>
              <a:t>,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varje</a:t>
            </a:r>
            <a:r>
              <a:rPr lang="fi-FI" dirty="0"/>
              <a:t> </a:t>
            </a:r>
            <a:r>
              <a:rPr lang="fi-FI" dirty="0" err="1"/>
              <a:t>dag</a:t>
            </a:r>
            <a:r>
              <a:rPr lang="fi-FI" dirty="0"/>
              <a:t>.</a:t>
            </a:r>
          </a:p>
        </p:txBody>
      </p:sp>
      <p:pic>
        <p:nvPicPr>
          <p:cNvPr id="4" name="Förkunskaper och må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125" y="2182217"/>
            <a:ext cx="487363" cy="487363"/>
          </a:xfrm>
          <a:prstGeom prst="rect">
            <a:avLst/>
          </a:prstGeom>
        </p:spPr>
      </p:pic>
      <p:pic>
        <p:nvPicPr>
          <p:cNvPr id="6" name="Inspelat lju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1055" y="2182217"/>
            <a:ext cx="487363" cy="48736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629900" y="1123950"/>
            <a:ext cx="120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Exempel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diskussion</a:t>
            </a:r>
            <a:endParaRPr lang="fi-FI" dirty="0"/>
          </a:p>
        </p:txBody>
      </p:sp>
      <p:sp>
        <p:nvSpPr>
          <p:cNvPr id="8" name="textruta 7"/>
          <p:cNvSpPr txBox="1"/>
          <p:nvPr/>
        </p:nvSpPr>
        <p:spPr>
          <a:xfrm>
            <a:off x="8839201" y="1357590"/>
            <a:ext cx="166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Mål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förkunskaper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40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20.8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reflektera</a:t>
            </a:r>
            <a:r>
              <a:rPr lang="fi-FI" dirty="0"/>
              <a:t>/</a:t>
            </a:r>
            <a:r>
              <a:rPr lang="fi-FI" dirty="0" err="1"/>
              <a:t>utvärdera</a:t>
            </a:r>
            <a:endParaRPr lang="fi-FI" dirty="0"/>
          </a:p>
          <a:p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roligt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,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lärde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bokstaven</a:t>
            </a:r>
            <a:r>
              <a:rPr lang="fi-FI" dirty="0"/>
              <a:t> O</a:t>
            </a:r>
          </a:p>
          <a:p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in en bild av </a:t>
            </a:r>
            <a:r>
              <a:rPr lang="fi-FI" dirty="0" err="1"/>
              <a:t>sidan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 dirty="0" err="1"/>
              <a:t>läst</a:t>
            </a:r>
            <a:endParaRPr lang="fi-FI" dirty="0"/>
          </a:p>
        </p:txBody>
      </p:sp>
      <p:pic>
        <p:nvPicPr>
          <p:cNvPr id="4" name="Mina första o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6950" y="2429668"/>
            <a:ext cx="487363" cy="48736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82150" y="1825625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ord</a:t>
            </a:r>
            <a:endParaRPr lang="fi-FI" dirty="0"/>
          </a:p>
        </p:txBody>
      </p:sp>
      <p:pic>
        <p:nvPicPr>
          <p:cNvPr id="7" name="Inspelat lju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2999" y="4647625"/>
            <a:ext cx="487363" cy="487363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9652794" y="4001294"/>
            <a:ext cx="144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göra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5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10.9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kommentera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framsteg</a:t>
            </a:r>
            <a:endParaRPr lang="fi-FI" dirty="0"/>
          </a:p>
          <a:p>
            <a:r>
              <a:rPr lang="fi-FI" dirty="0" err="1"/>
              <a:t>Utvärdera</a:t>
            </a:r>
            <a:r>
              <a:rPr lang="fi-FI" dirty="0"/>
              <a:t>/</a:t>
            </a:r>
            <a:r>
              <a:rPr lang="fi-FI" dirty="0" err="1"/>
              <a:t>reflektera</a:t>
            </a:r>
            <a:endParaRPr lang="fi-FI" dirty="0"/>
          </a:p>
          <a:p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upp</a:t>
            </a:r>
            <a:r>
              <a:rPr lang="fi-FI" dirty="0"/>
              <a:t> en bild av </a:t>
            </a:r>
            <a:r>
              <a:rPr lang="fi-FI" dirty="0" err="1"/>
              <a:t>boken</a:t>
            </a:r>
            <a:r>
              <a:rPr lang="fi-FI" dirty="0"/>
              <a:t>/</a:t>
            </a:r>
            <a:r>
              <a:rPr lang="fi-FI" dirty="0" err="1"/>
              <a:t>sidan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 dirty="0" err="1"/>
              <a:t>läst</a:t>
            </a:r>
            <a:endParaRPr lang="fi-FI" dirty="0"/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550" y="3973513"/>
            <a:ext cx="487363" cy="48736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410450" y="4848225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göra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Parläsning</a:t>
            </a:r>
            <a:r>
              <a:rPr lang="fi-FI" dirty="0"/>
              <a:t> 1.10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parvis</a:t>
            </a:r>
            <a:r>
              <a:rPr lang="fi-FI" dirty="0"/>
              <a:t> för </a:t>
            </a:r>
            <a:r>
              <a:rPr lang="fi-FI" dirty="0" err="1"/>
              <a:t>varandra</a:t>
            </a:r>
            <a:r>
              <a:rPr lang="fi-FI" dirty="0"/>
              <a:t> </a:t>
            </a:r>
          </a:p>
          <a:p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kommenterar</a:t>
            </a:r>
            <a:r>
              <a:rPr lang="fi-FI" dirty="0"/>
              <a:t> </a:t>
            </a:r>
            <a:r>
              <a:rPr lang="fi-FI" dirty="0" err="1"/>
              <a:t>varandras</a:t>
            </a:r>
            <a:r>
              <a:rPr lang="fi-FI" dirty="0"/>
              <a:t> </a:t>
            </a:r>
            <a:r>
              <a:rPr lang="fi-FI" dirty="0" err="1"/>
              <a:t>läsning</a:t>
            </a:r>
            <a:r>
              <a:rPr lang="fi-FI" dirty="0"/>
              <a:t> </a:t>
            </a:r>
          </a:p>
          <a:p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kommenterar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sin </a:t>
            </a:r>
            <a:r>
              <a:rPr lang="fi-FI" dirty="0" err="1"/>
              <a:t>egna</a:t>
            </a:r>
            <a:r>
              <a:rPr lang="fi-FI" dirty="0"/>
              <a:t> </a:t>
            </a:r>
            <a:r>
              <a:rPr lang="fi-FI" dirty="0" err="1"/>
              <a:t>läsning</a:t>
            </a:r>
            <a:endParaRPr lang="fi-FI" dirty="0"/>
          </a:p>
          <a:p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lägger</a:t>
            </a:r>
            <a:r>
              <a:rPr lang="fi-FI" dirty="0"/>
              <a:t> </a:t>
            </a:r>
            <a:r>
              <a:rPr lang="fi-FI" dirty="0" err="1"/>
              <a:t>upp</a:t>
            </a:r>
            <a:r>
              <a:rPr lang="fi-FI" dirty="0"/>
              <a:t> en bild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de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läst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47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Utvärdering</a:t>
            </a:r>
            <a:r>
              <a:rPr lang="fi-FI" dirty="0"/>
              <a:t> för 20.8-22.10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utvärderar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framsteg</a:t>
            </a:r>
            <a:r>
              <a:rPr lang="fi-FI" dirty="0"/>
              <a:t> </a:t>
            </a:r>
            <a:r>
              <a:rPr lang="fi-FI" dirty="0" err="1"/>
              <a:t>utgående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de </a:t>
            </a:r>
            <a:r>
              <a:rPr lang="fi-FI" dirty="0" err="1"/>
              <a:t>egna</a:t>
            </a:r>
            <a:r>
              <a:rPr lang="fi-FI" dirty="0"/>
              <a:t> </a:t>
            </a:r>
            <a:r>
              <a:rPr lang="fi-FI" dirty="0" err="1"/>
              <a:t>målen</a:t>
            </a:r>
            <a:r>
              <a:rPr lang="fi-FI" dirty="0"/>
              <a:t> </a:t>
            </a:r>
            <a:r>
              <a:rPr lang="fi-FI" dirty="0" err="1"/>
              <a:t>skriftligt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muntligt</a:t>
            </a:r>
            <a:r>
              <a:rPr lang="fi-FI" dirty="0"/>
              <a:t>. </a:t>
            </a:r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en </a:t>
            </a:r>
            <a:r>
              <a:rPr lang="fi-FI" dirty="0" err="1"/>
              <a:t>färdig</a:t>
            </a:r>
            <a:r>
              <a:rPr lang="fi-FI" dirty="0"/>
              <a:t> </a:t>
            </a:r>
            <a:r>
              <a:rPr lang="fi-FI" dirty="0" err="1"/>
              <a:t>modell</a:t>
            </a:r>
            <a:r>
              <a:rPr lang="fi-FI" dirty="0"/>
              <a:t>.</a:t>
            </a:r>
          </a:p>
          <a:p>
            <a:r>
              <a:rPr lang="fi-FI" dirty="0" err="1"/>
              <a:t>Kamratbedömning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användas</a:t>
            </a:r>
            <a:r>
              <a:rPr lang="fi-FI" dirty="0"/>
              <a:t>. </a:t>
            </a:r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en </a:t>
            </a:r>
            <a:r>
              <a:rPr lang="fi-FI" dirty="0" err="1"/>
              <a:t>färdig</a:t>
            </a:r>
            <a:r>
              <a:rPr lang="fi-FI" dirty="0"/>
              <a:t> </a:t>
            </a:r>
            <a:r>
              <a:rPr lang="fi-FI" dirty="0" err="1"/>
              <a:t>modell</a:t>
            </a:r>
            <a:r>
              <a:rPr lang="fi-FI" dirty="0"/>
              <a:t>.</a:t>
            </a:r>
          </a:p>
          <a:p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gör</a:t>
            </a:r>
            <a:r>
              <a:rPr lang="fi-FI" dirty="0"/>
              <a:t> en </a:t>
            </a:r>
            <a:r>
              <a:rPr lang="fi-FI" dirty="0" err="1"/>
              <a:t>summativ</a:t>
            </a:r>
            <a:r>
              <a:rPr lang="fi-FI" dirty="0"/>
              <a:t> </a:t>
            </a:r>
            <a:r>
              <a:rPr lang="fi-FI" dirty="0" err="1"/>
              <a:t>utvärdering</a:t>
            </a:r>
            <a:r>
              <a:rPr lang="fi-FI" dirty="0"/>
              <a:t> av </a:t>
            </a:r>
            <a:r>
              <a:rPr lang="fi-FI" dirty="0" err="1"/>
              <a:t>porfolien</a:t>
            </a:r>
            <a:endParaRPr lang="fi-FI" dirty="0"/>
          </a:p>
          <a:p>
            <a:r>
              <a:rPr lang="fi-FI" dirty="0" err="1"/>
              <a:t>Viktigt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eleven</a:t>
            </a:r>
            <a:r>
              <a:rPr lang="fi-FI" dirty="0"/>
              <a:t> </a:t>
            </a:r>
            <a:r>
              <a:rPr lang="fi-FI" dirty="0" err="1"/>
              <a:t>förstår</a:t>
            </a:r>
            <a:r>
              <a:rPr lang="fi-FI" dirty="0"/>
              <a:t> </a:t>
            </a:r>
            <a:r>
              <a:rPr lang="fi-FI" dirty="0" err="1"/>
              <a:t>lärarens</a:t>
            </a:r>
            <a:r>
              <a:rPr lang="fi-FI" dirty="0"/>
              <a:t> </a:t>
            </a:r>
            <a:r>
              <a:rPr lang="fi-FI" dirty="0" err="1"/>
              <a:t>utvärdering</a:t>
            </a:r>
            <a:r>
              <a:rPr lang="fi-FI" dirty="0"/>
              <a:t>.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göras</a:t>
            </a:r>
            <a:r>
              <a:rPr lang="fi-FI" dirty="0"/>
              <a:t> </a:t>
            </a:r>
            <a:r>
              <a:rPr lang="fi-FI" dirty="0" err="1"/>
              <a:t>muntligt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symboler</a:t>
            </a:r>
            <a:r>
              <a:rPr lang="fi-FI" dirty="0"/>
              <a:t>.</a:t>
            </a:r>
          </a:p>
          <a:p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bestämmer</a:t>
            </a:r>
            <a:r>
              <a:rPr lang="fi-FI" dirty="0"/>
              <a:t> </a:t>
            </a:r>
            <a:r>
              <a:rPr lang="fi-FI" dirty="0" err="1"/>
              <a:t>själv</a:t>
            </a:r>
            <a:r>
              <a:rPr lang="fi-FI" dirty="0"/>
              <a:t> </a:t>
            </a:r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 dirty="0" err="1"/>
              <a:t>gör</a:t>
            </a:r>
            <a:r>
              <a:rPr lang="fi-FI" dirty="0"/>
              <a:t> en </a:t>
            </a:r>
            <a:r>
              <a:rPr lang="fi-FI" dirty="0" err="1"/>
              <a:t>summativ</a:t>
            </a:r>
            <a:r>
              <a:rPr lang="fi-FI" dirty="0"/>
              <a:t>  </a:t>
            </a:r>
            <a:r>
              <a:rPr lang="fi-FI" dirty="0" err="1"/>
              <a:t>utvärdering</a:t>
            </a:r>
            <a:r>
              <a:rPr lang="fi-FI" dirty="0"/>
              <a:t> av </a:t>
            </a:r>
            <a:r>
              <a:rPr lang="fi-FI" dirty="0" err="1"/>
              <a:t>portfolien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78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Tips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läraren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Skapa</a:t>
            </a:r>
            <a:r>
              <a:rPr lang="fi-FI" dirty="0"/>
              <a:t> </a:t>
            </a:r>
            <a:r>
              <a:rPr lang="fi-FI" dirty="0" err="1"/>
              <a:t>själv</a:t>
            </a:r>
            <a:r>
              <a:rPr lang="fi-FI" dirty="0"/>
              <a:t> </a:t>
            </a:r>
            <a:r>
              <a:rPr lang="fi-FI" dirty="0" err="1"/>
              <a:t>elevernas</a:t>
            </a:r>
            <a:r>
              <a:rPr lang="fi-FI" dirty="0"/>
              <a:t> </a:t>
            </a:r>
            <a:r>
              <a:rPr lang="fi-FI" dirty="0" err="1"/>
              <a:t>powerpointar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lägg</a:t>
            </a:r>
            <a:r>
              <a:rPr lang="fi-FI" dirty="0"/>
              <a:t> </a:t>
            </a:r>
            <a:r>
              <a:rPr lang="fi-FI" dirty="0" err="1"/>
              <a:t>dem</a:t>
            </a:r>
            <a:r>
              <a:rPr lang="fi-FI" dirty="0"/>
              <a:t> i en </a:t>
            </a:r>
            <a:r>
              <a:rPr lang="fi-FI" dirty="0" err="1"/>
              <a:t>mapp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onedrive</a:t>
            </a:r>
            <a:r>
              <a:rPr lang="fi-FI" dirty="0"/>
              <a:t>. </a:t>
            </a:r>
            <a:r>
              <a:rPr lang="fi-FI" dirty="0" err="1"/>
              <a:t>Dela</a:t>
            </a:r>
            <a:r>
              <a:rPr lang="fi-FI" dirty="0"/>
              <a:t> sedan en </a:t>
            </a:r>
            <a:r>
              <a:rPr lang="fi-FI" dirty="0" err="1"/>
              <a:t>powerpoint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en </a:t>
            </a:r>
            <a:r>
              <a:rPr lang="fi-FI" dirty="0" err="1"/>
              <a:t>elev</a:t>
            </a:r>
            <a:r>
              <a:rPr lang="fi-FI" dirty="0"/>
              <a:t>.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sättet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läraren</a:t>
            </a:r>
            <a:r>
              <a:rPr lang="fi-FI" dirty="0"/>
              <a:t> </a:t>
            </a:r>
            <a:r>
              <a:rPr lang="fi-FI" dirty="0" err="1"/>
              <a:t>lättare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hitta</a:t>
            </a:r>
            <a:r>
              <a:rPr lang="fi-FI" dirty="0"/>
              <a:t> alla </a:t>
            </a:r>
            <a:r>
              <a:rPr lang="fi-FI" dirty="0" err="1"/>
              <a:t>powerpointar</a:t>
            </a:r>
            <a:r>
              <a:rPr lang="fi-FI" dirty="0"/>
              <a:t>.</a:t>
            </a:r>
          </a:p>
          <a:p>
            <a:r>
              <a:rPr lang="fi-FI" dirty="0" err="1"/>
              <a:t>Eleverna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öppna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powerpointarna</a:t>
            </a:r>
            <a:r>
              <a:rPr lang="fi-FI" dirty="0"/>
              <a:t> </a:t>
            </a:r>
            <a:r>
              <a:rPr lang="fi-FI" dirty="0" err="1"/>
              <a:t>hemma</a:t>
            </a:r>
            <a:r>
              <a:rPr lang="fi-FI" dirty="0"/>
              <a:t>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gör</a:t>
            </a:r>
            <a:r>
              <a:rPr lang="fi-FI" dirty="0"/>
              <a:t> </a:t>
            </a:r>
            <a:r>
              <a:rPr lang="fi-FI" dirty="0" err="1"/>
              <a:t>föräldrarna</a:t>
            </a:r>
            <a:r>
              <a:rPr lang="fi-FI" dirty="0"/>
              <a:t> </a:t>
            </a:r>
            <a:r>
              <a:rPr lang="fi-FI" dirty="0" err="1"/>
              <a:t>delaktiga</a:t>
            </a:r>
            <a:r>
              <a:rPr lang="fi-FI" dirty="0"/>
              <a:t> i </a:t>
            </a:r>
            <a:r>
              <a:rPr lang="fi-FI" dirty="0" err="1"/>
              <a:t>portfolien</a:t>
            </a:r>
            <a:r>
              <a:rPr lang="fi-FI" dirty="0"/>
              <a:t>. </a:t>
            </a:r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dirty="0" err="1"/>
              <a:t>Banda</a:t>
            </a:r>
            <a:r>
              <a:rPr lang="fi-FI" dirty="0"/>
              <a:t> in </a:t>
            </a:r>
            <a:r>
              <a:rPr lang="fi-FI" dirty="0" err="1"/>
              <a:t>läsläxan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5785333"/>
      </p:ext>
    </p:extLst>
  </p:cSld>
  <p:clrMapOvr>
    <a:masterClrMapping/>
  </p:clrMapOvr>
</p:sld>
</file>

<file path=ppt/theme/theme1.xml><?xml version="1.0" encoding="utf-8"?>
<a:theme xmlns:a="http://schemas.openxmlformats.org/drawingml/2006/main" name="Begränsningsaspekten">
  <a:themeElements>
    <a:clrScheme name="Begränsningsaspekte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egränsningsaspekte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gränsningsaspekt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329</Words>
  <Application>Microsoft Office PowerPoint</Application>
  <PresentationFormat>Laajakuva</PresentationFormat>
  <Paragraphs>42</Paragraphs>
  <Slides>8</Slides>
  <Notes>0</Notes>
  <HiddenSlides>0</HiddenSlides>
  <MMClips>6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Begränsningsaspekten</vt:lpstr>
      <vt:lpstr>Min läsportfolie</vt:lpstr>
      <vt:lpstr>Förkunskaper</vt:lpstr>
      <vt:lpstr>Mina mål </vt:lpstr>
      <vt:lpstr>Jag läser 20.8</vt:lpstr>
      <vt:lpstr>Jag läser 10.9</vt:lpstr>
      <vt:lpstr>Parläsning 1.10</vt:lpstr>
      <vt:lpstr>Utvärdering för 20.8-22.10</vt:lpstr>
      <vt:lpstr>Tips till läraren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 läsportfolie</dc:title>
  <dc:creator>Daniel Grönvall</dc:creator>
  <cp:lastModifiedBy>Daniel Grönvall</cp:lastModifiedBy>
  <cp:revision>20</cp:revision>
  <dcterms:created xsi:type="dcterms:W3CDTF">2018-05-24T07:25:59Z</dcterms:created>
  <dcterms:modified xsi:type="dcterms:W3CDTF">2018-05-24T10:01:13Z</dcterms:modified>
</cp:coreProperties>
</file>