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4"/>
  </p:sldMasterIdLst>
  <p:notesMasterIdLst>
    <p:notesMasterId r:id="rId11"/>
  </p:notesMasterIdLst>
  <p:sldIdLst>
    <p:sldId id="256" r:id="rId5"/>
    <p:sldId id="257" r:id="rId6"/>
    <p:sldId id="258" r:id="rId7"/>
    <p:sldId id="259" r:id="rId8"/>
    <p:sldId id="260" r:id="rId9"/>
    <p:sldId id="261" r:id="rId10"/>
  </p:sldIdLst>
  <p:sldSz cx="10691813" cy="7559675"/>
  <p:notesSz cx="7559675" cy="10691813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1301" y="67"/>
      </p:cViewPr>
      <p:guideLst>
        <p:guide orient="horz"/>
        <p:guide pos="336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004515" y="685800"/>
            <a:ext cx="48495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704fa997a2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4507" y="685800"/>
            <a:ext cx="48495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704fa997a2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704fa997a2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4507" y="685800"/>
            <a:ext cx="48495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704fa997a2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6b249d1eb6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4507" y="685800"/>
            <a:ext cx="48495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6b249d1eb6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6b249d1eb6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4507" y="685800"/>
            <a:ext cx="48495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6b249d1eb6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652d6cbf1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4507" y="685800"/>
            <a:ext cx="48495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652d6cbf1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6b249d1eb6_0_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4507" y="685800"/>
            <a:ext cx="48495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6b249d1eb6_0_1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64478" y="1094388"/>
            <a:ext cx="9963000" cy="3016800"/>
          </a:xfrm>
          <a:prstGeom prst="rect">
            <a:avLst/>
          </a:prstGeom>
        </p:spPr>
        <p:txBody>
          <a:bodyPr spcFirstLastPara="1" wrap="square" lIns="116050" tIns="116050" rIns="116050" bIns="11605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1pPr>
            <a:lvl2pPr lvl="1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2pPr>
            <a:lvl3pPr lvl="2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3pPr>
            <a:lvl4pPr lvl="3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4pPr>
            <a:lvl5pPr lvl="4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5pPr>
            <a:lvl6pPr lvl="5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6pPr>
            <a:lvl7pPr lvl="6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7pPr>
            <a:lvl8pPr lvl="7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8pPr>
            <a:lvl9pPr lvl="8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64468" y="4165643"/>
            <a:ext cx="9963000" cy="1164900"/>
          </a:xfrm>
          <a:prstGeom prst="rect">
            <a:avLst/>
          </a:prstGeom>
        </p:spPr>
        <p:txBody>
          <a:bodyPr spcFirstLastPara="1" wrap="square" lIns="116050" tIns="116050" rIns="116050" bIns="11605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64468" y="1625801"/>
            <a:ext cx="9963000" cy="2886000"/>
          </a:xfrm>
          <a:prstGeom prst="rect">
            <a:avLst/>
          </a:prstGeom>
        </p:spPr>
        <p:txBody>
          <a:bodyPr spcFirstLastPara="1" wrap="square" lIns="116050" tIns="116050" rIns="116050" bIns="11605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64468" y="4633192"/>
            <a:ext cx="9963000" cy="1911900"/>
          </a:xfrm>
          <a:prstGeom prst="rect">
            <a:avLst/>
          </a:prstGeom>
        </p:spPr>
        <p:txBody>
          <a:bodyPr spcFirstLastPara="1" wrap="square" lIns="116050" tIns="116050" rIns="116050" bIns="116050" anchor="t" anchorCtr="0">
            <a:noAutofit/>
          </a:bodyPr>
          <a:lstStyle>
            <a:lvl1pPr marL="457200" lvl="0" indent="-374650" algn="ctr">
              <a:spcBef>
                <a:spcPts val="0"/>
              </a:spcBef>
              <a:spcAft>
                <a:spcPts val="0"/>
              </a:spcAft>
              <a:buSzPts val="2300"/>
              <a:buChar char="●"/>
              <a:defRPr/>
            </a:lvl1pPr>
            <a:lvl2pPr marL="914400" lvl="1" indent="-342900" algn="ctr">
              <a:spcBef>
                <a:spcPts val="200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algn="ctr">
              <a:spcBef>
                <a:spcPts val="200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 algn="ctr">
              <a:spcBef>
                <a:spcPts val="200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ctr">
              <a:spcBef>
                <a:spcPts val="200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algn="ctr">
              <a:spcBef>
                <a:spcPts val="200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ctr">
              <a:spcBef>
                <a:spcPts val="200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ctr">
              <a:spcBef>
                <a:spcPts val="200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algn="ctr">
              <a:spcBef>
                <a:spcPts val="2000"/>
              </a:spcBef>
              <a:spcAft>
                <a:spcPts val="200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64468" y="3161354"/>
            <a:ext cx="9963000" cy="1237200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64468" y="654105"/>
            <a:ext cx="9963000" cy="841800"/>
          </a:xfrm>
          <a:prstGeom prst="rect">
            <a:avLst/>
          </a:prstGeom>
        </p:spPr>
        <p:txBody>
          <a:bodyPr spcFirstLastPara="1" wrap="square" lIns="116050" tIns="116050" rIns="116050" bIns="11605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64468" y="1693927"/>
            <a:ext cx="9963000" cy="5021400"/>
          </a:xfrm>
          <a:prstGeom prst="rect">
            <a:avLst/>
          </a:prstGeom>
        </p:spPr>
        <p:txBody>
          <a:bodyPr spcFirstLastPara="1" wrap="square" lIns="116050" tIns="116050" rIns="116050" bIns="116050" anchor="t" anchorCtr="0">
            <a:noAutofit/>
          </a:bodyPr>
          <a:lstStyle>
            <a:lvl1pPr marL="457200" lvl="0" indent="-374650">
              <a:spcBef>
                <a:spcPts val="0"/>
              </a:spcBef>
              <a:spcAft>
                <a:spcPts val="0"/>
              </a:spcAft>
              <a:buSzPts val="2300"/>
              <a:buChar char="●"/>
              <a:defRPr/>
            </a:lvl1pPr>
            <a:lvl2pPr marL="914400" lvl="1" indent="-342900">
              <a:spcBef>
                <a:spcPts val="200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>
              <a:spcBef>
                <a:spcPts val="200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>
              <a:spcBef>
                <a:spcPts val="200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>
              <a:spcBef>
                <a:spcPts val="200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>
              <a:spcBef>
                <a:spcPts val="200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>
              <a:spcBef>
                <a:spcPts val="200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>
              <a:spcBef>
                <a:spcPts val="200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>
              <a:spcBef>
                <a:spcPts val="2000"/>
              </a:spcBef>
              <a:spcAft>
                <a:spcPts val="200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64468" y="654105"/>
            <a:ext cx="9963000" cy="841800"/>
          </a:xfrm>
          <a:prstGeom prst="rect">
            <a:avLst/>
          </a:prstGeom>
        </p:spPr>
        <p:txBody>
          <a:bodyPr spcFirstLastPara="1" wrap="square" lIns="116050" tIns="116050" rIns="116050" bIns="11605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64468" y="1693927"/>
            <a:ext cx="4677000" cy="5021400"/>
          </a:xfrm>
          <a:prstGeom prst="rect">
            <a:avLst/>
          </a:prstGeom>
        </p:spPr>
        <p:txBody>
          <a:bodyPr spcFirstLastPara="1" wrap="square" lIns="116050" tIns="116050" rIns="116050" bIns="116050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marL="914400" lvl="1" indent="-323850"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2pPr>
            <a:lvl3pPr marL="1371600" lvl="2" indent="-323850">
              <a:spcBef>
                <a:spcPts val="2000"/>
              </a:spcBef>
              <a:spcAft>
                <a:spcPts val="0"/>
              </a:spcAft>
              <a:buSzPts val="1500"/>
              <a:buChar char="■"/>
              <a:defRPr sz="1500"/>
            </a:lvl3pPr>
            <a:lvl4pPr marL="1828800" lvl="3" indent="-323850">
              <a:spcBef>
                <a:spcPts val="2000"/>
              </a:spcBef>
              <a:spcAft>
                <a:spcPts val="0"/>
              </a:spcAft>
              <a:buSzPts val="1500"/>
              <a:buChar char="●"/>
              <a:defRPr sz="1500"/>
            </a:lvl4pPr>
            <a:lvl5pPr marL="2286000" lvl="4" indent="-323850"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5pPr>
            <a:lvl6pPr marL="2743200" lvl="5" indent="-323850">
              <a:spcBef>
                <a:spcPts val="2000"/>
              </a:spcBef>
              <a:spcAft>
                <a:spcPts val="0"/>
              </a:spcAft>
              <a:buSzPts val="1500"/>
              <a:buChar char="■"/>
              <a:defRPr sz="1500"/>
            </a:lvl6pPr>
            <a:lvl7pPr marL="3200400" lvl="6" indent="-323850">
              <a:spcBef>
                <a:spcPts val="2000"/>
              </a:spcBef>
              <a:spcAft>
                <a:spcPts val="0"/>
              </a:spcAft>
              <a:buSzPts val="1500"/>
              <a:buChar char="●"/>
              <a:defRPr sz="1500"/>
            </a:lvl7pPr>
            <a:lvl8pPr marL="3657600" lvl="7" indent="-323850"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8pPr>
            <a:lvl9pPr marL="4114800" lvl="8" indent="-323850">
              <a:spcBef>
                <a:spcPts val="2000"/>
              </a:spcBef>
              <a:spcAft>
                <a:spcPts val="2000"/>
              </a:spcAft>
              <a:buSzPts val="1500"/>
              <a:buChar char="■"/>
              <a:defRPr sz="15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5650483" y="1693927"/>
            <a:ext cx="4677000" cy="5021400"/>
          </a:xfrm>
          <a:prstGeom prst="rect">
            <a:avLst/>
          </a:prstGeom>
        </p:spPr>
        <p:txBody>
          <a:bodyPr spcFirstLastPara="1" wrap="square" lIns="116050" tIns="116050" rIns="116050" bIns="116050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marL="914400" lvl="1" indent="-323850"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2pPr>
            <a:lvl3pPr marL="1371600" lvl="2" indent="-323850">
              <a:spcBef>
                <a:spcPts val="2000"/>
              </a:spcBef>
              <a:spcAft>
                <a:spcPts val="0"/>
              </a:spcAft>
              <a:buSzPts val="1500"/>
              <a:buChar char="■"/>
              <a:defRPr sz="1500"/>
            </a:lvl3pPr>
            <a:lvl4pPr marL="1828800" lvl="3" indent="-323850">
              <a:spcBef>
                <a:spcPts val="2000"/>
              </a:spcBef>
              <a:spcAft>
                <a:spcPts val="0"/>
              </a:spcAft>
              <a:buSzPts val="1500"/>
              <a:buChar char="●"/>
              <a:defRPr sz="1500"/>
            </a:lvl4pPr>
            <a:lvl5pPr marL="2286000" lvl="4" indent="-323850"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5pPr>
            <a:lvl6pPr marL="2743200" lvl="5" indent="-323850">
              <a:spcBef>
                <a:spcPts val="2000"/>
              </a:spcBef>
              <a:spcAft>
                <a:spcPts val="0"/>
              </a:spcAft>
              <a:buSzPts val="1500"/>
              <a:buChar char="■"/>
              <a:defRPr sz="1500"/>
            </a:lvl6pPr>
            <a:lvl7pPr marL="3200400" lvl="6" indent="-323850">
              <a:spcBef>
                <a:spcPts val="2000"/>
              </a:spcBef>
              <a:spcAft>
                <a:spcPts val="0"/>
              </a:spcAft>
              <a:buSzPts val="1500"/>
              <a:buChar char="●"/>
              <a:defRPr sz="1500"/>
            </a:lvl7pPr>
            <a:lvl8pPr marL="3657600" lvl="7" indent="-323850"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8pPr>
            <a:lvl9pPr marL="4114800" lvl="8" indent="-323850">
              <a:spcBef>
                <a:spcPts val="2000"/>
              </a:spcBef>
              <a:spcAft>
                <a:spcPts val="2000"/>
              </a:spcAft>
              <a:buSzPts val="1500"/>
              <a:buChar char="■"/>
              <a:defRPr sz="15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64468" y="654105"/>
            <a:ext cx="9963000" cy="841800"/>
          </a:xfrm>
          <a:prstGeom prst="rect">
            <a:avLst/>
          </a:prstGeom>
        </p:spPr>
        <p:txBody>
          <a:bodyPr spcFirstLastPara="1" wrap="square" lIns="116050" tIns="116050" rIns="116050" bIns="11605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64468" y="816630"/>
            <a:ext cx="3283500" cy="1110600"/>
          </a:xfrm>
          <a:prstGeom prst="rect">
            <a:avLst/>
          </a:prstGeom>
        </p:spPr>
        <p:txBody>
          <a:bodyPr spcFirstLastPara="1" wrap="square" lIns="116050" tIns="116050" rIns="116050" bIns="11605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64468" y="2042457"/>
            <a:ext cx="3283500" cy="4673100"/>
          </a:xfrm>
          <a:prstGeom prst="rect">
            <a:avLst/>
          </a:prstGeom>
        </p:spPr>
        <p:txBody>
          <a:bodyPr spcFirstLastPara="1" wrap="square" lIns="116050" tIns="116050" rIns="116050" bIns="116050" anchor="t" anchorCtr="0">
            <a:noAutofit/>
          </a:bodyPr>
          <a:lstStyle>
            <a:lvl1pPr marL="457200" lvl="0" indent="-32385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1pPr>
            <a:lvl2pPr marL="914400" lvl="1" indent="-323850"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2pPr>
            <a:lvl3pPr marL="1371600" lvl="2" indent="-323850">
              <a:spcBef>
                <a:spcPts val="2000"/>
              </a:spcBef>
              <a:spcAft>
                <a:spcPts val="0"/>
              </a:spcAft>
              <a:buSzPts val="1500"/>
              <a:buChar char="■"/>
              <a:defRPr sz="1500"/>
            </a:lvl3pPr>
            <a:lvl4pPr marL="1828800" lvl="3" indent="-323850">
              <a:spcBef>
                <a:spcPts val="2000"/>
              </a:spcBef>
              <a:spcAft>
                <a:spcPts val="0"/>
              </a:spcAft>
              <a:buSzPts val="1500"/>
              <a:buChar char="●"/>
              <a:defRPr sz="1500"/>
            </a:lvl4pPr>
            <a:lvl5pPr marL="2286000" lvl="4" indent="-323850"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5pPr>
            <a:lvl6pPr marL="2743200" lvl="5" indent="-323850">
              <a:spcBef>
                <a:spcPts val="2000"/>
              </a:spcBef>
              <a:spcAft>
                <a:spcPts val="0"/>
              </a:spcAft>
              <a:buSzPts val="1500"/>
              <a:buChar char="■"/>
              <a:defRPr sz="1500"/>
            </a:lvl6pPr>
            <a:lvl7pPr marL="3200400" lvl="6" indent="-323850">
              <a:spcBef>
                <a:spcPts val="2000"/>
              </a:spcBef>
              <a:spcAft>
                <a:spcPts val="0"/>
              </a:spcAft>
              <a:buSzPts val="1500"/>
              <a:buChar char="●"/>
              <a:defRPr sz="1500"/>
            </a:lvl7pPr>
            <a:lvl8pPr marL="3657600" lvl="7" indent="-323850"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8pPr>
            <a:lvl9pPr marL="4114800" lvl="8" indent="-323850">
              <a:spcBef>
                <a:spcPts val="2000"/>
              </a:spcBef>
              <a:spcAft>
                <a:spcPts val="2000"/>
              </a:spcAft>
              <a:buSzPts val="1500"/>
              <a:buChar char="■"/>
              <a:defRPr sz="15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573245" y="661638"/>
            <a:ext cx="7445700" cy="6012600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1pPr>
            <a:lvl2pPr lvl="1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2pPr>
            <a:lvl3pPr lvl="2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3pPr>
            <a:lvl4pPr lvl="3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4pPr>
            <a:lvl5pPr lvl="4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5pPr>
            <a:lvl6pPr lvl="5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6pPr>
            <a:lvl7pPr lvl="6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7pPr>
            <a:lvl8pPr lvl="7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8pPr>
            <a:lvl9pPr lvl="8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5346000" y="-184"/>
            <a:ext cx="5346000" cy="7560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16050" tIns="116050" rIns="116050" bIns="1160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310447" y="1812541"/>
            <a:ext cx="4730100" cy="2178600"/>
          </a:xfrm>
          <a:prstGeom prst="rect">
            <a:avLst/>
          </a:prstGeom>
        </p:spPr>
        <p:txBody>
          <a:bodyPr spcFirstLastPara="1" wrap="square" lIns="116050" tIns="116050" rIns="116050" bIns="11605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1pPr>
            <a:lvl2pPr lvl="1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2pPr>
            <a:lvl3pPr lvl="2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3pPr>
            <a:lvl4pPr lvl="3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4pPr>
            <a:lvl5pPr lvl="4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5pPr>
            <a:lvl6pPr lvl="5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6pPr>
            <a:lvl7pPr lvl="6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7pPr>
            <a:lvl8pPr lvl="7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8pPr>
            <a:lvl9pPr lvl="8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310447" y="4120005"/>
            <a:ext cx="4730100" cy="1815300"/>
          </a:xfrm>
          <a:prstGeom prst="rect">
            <a:avLst/>
          </a:prstGeom>
        </p:spPr>
        <p:txBody>
          <a:bodyPr spcFirstLastPara="1" wrap="square" lIns="116050" tIns="116050" rIns="116050" bIns="11605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5775715" y="1064257"/>
            <a:ext cx="4486500" cy="5431200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Autofit/>
          </a:bodyPr>
          <a:lstStyle>
            <a:lvl1pPr marL="457200" lvl="0" indent="-374650">
              <a:spcBef>
                <a:spcPts val="0"/>
              </a:spcBef>
              <a:spcAft>
                <a:spcPts val="0"/>
              </a:spcAft>
              <a:buSzPts val="2300"/>
              <a:buChar char="●"/>
              <a:defRPr/>
            </a:lvl1pPr>
            <a:lvl2pPr marL="914400" lvl="1" indent="-342900">
              <a:spcBef>
                <a:spcPts val="200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>
              <a:spcBef>
                <a:spcPts val="200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>
              <a:spcBef>
                <a:spcPts val="200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>
              <a:spcBef>
                <a:spcPts val="200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>
              <a:spcBef>
                <a:spcPts val="200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>
              <a:spcBef>
                <a:spcPts val="200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>
              <a:spcBef>
                <a:spcPts val="200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>
              <a:spcBef>
                <a:spcPts val="2000"/>
              </a:spcBef>
              <a:spcAft>
                <a:spcPts val="200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64468" y="6218168"/>
            <a:ext cx="7014300" cy="889500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64468" y="654105"/>
            <a:ext cx="99630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6050" tIns="116050" rIns="116050" bIns="11605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64468" y="1693927"/>
            <a:ext cx="9963000" cy="502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6050" tIns="116050" rIns="116050" bIns="116050" anchor="t" anchorCtr="0">
            <a:noAutofit/>
          </a:bodyPr>
          <a:lstStyle>
            <a:lvl1pPr marL="457200" lvl="0" indent="-3746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Char char="●"/>
              <a:defRPr sz="2300">
                <a:solidFill>
                  <a:schemeClr val="dk2"/>
                </a:solidFill>
              </a:defRPr>
            </a:lvl1pPr>
            <a:lvl2pPr marL="914400" lvl="1" indent="-34290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1800">
                <a:solidFill>
                  <a:schemeClr val="dk2"/>
                </a:solidFill>
              </a:defRPr>
            </a:lvl2pPr>
            <a:lvl3pPr marL="1371600" lvl="2" indent="-34290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1800">
                <a:solidFill>
                  <a:schemeClr val="dk2"/>
                </a:solidFill>
              </a:defRPr>
            </a:lvl3pPr>
            <a:lvl4pPr marL="1828800" lvl="3" indent="-34290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4pPr>
            <a:lvl5pPr marL="2286000" lvl="4" indent="-34290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1800">
                <a:solidFill>
                  <a:schemeClr val="dk2"/>
                </a:solidFill>
              </a:defRPr>
            </a:lvl5pPr>
            <a:lvl6pPr marL="2743200" lvl="5" indent="-34290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1800">
                <a:solidFill>
                  <a:schemeClr val="dk2"/>
                </a:solidFill>
              </a:defRPr>
            </a:lvl6pPr>
            <a:lvl7pPr marL="3200400" lvl="6" indent="-34290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7pPr>
            <a:lvl8pPr marL="3657600" lvl="7" indent="-34290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1800">
                <a:solidFill>
                  <a:schemeClr val="dk2"/>
                </a:solidFill>
              </a:defRPr>
            </a:lvl8pPr>
            <a:lvl9pPr marL="4114800" lvl="8" indent="-342900">
              <a:lnSpc>
                <a:spcPct val="115000"/>
              </a:lnSpc>
              <a:spcBef>
                <a:spcPts val="2000"/>
              </a:spcBef>
              <a:spcAft>
                <a:spcPts val="2000"/>
              </a:spcAft>
              <a:buClr>
                <a:schemeClr val="dk2"/>
              </a:buClr>
              <a:buSzPts val="1800"/>
              <a:buChar char="■"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6050" tIns="116050" rIns="116050" bIns="116050" anchor="ctr" anchorCtr="0">
            <a:no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A3C7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55912" y="0"/>
            <a:ext cx="10803880" cy="7560001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/>
        </p:nvSpPr>
        <p:spPr>
          <a:xfrm>
            <a:off x="899594" y="3824451"/>
            <a:ext cx="8892900" cy="20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6050" tIns="116050" rIns="116050" bIns="116050" anchor="t" anchorCtr="0">
            <a:noAutofit/>
          </a:bodyPr>
          <a:lstStyle/>
          <a:p>
            <a:pPr marL="0" lvl="0" indent="0" algn="ctr" rtl="0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500" b="1">
                <a:solidFill>
                  <a:schemeClr val="lt1"/>
                </a:solidFill>
              </a:rPr>
              <a:t>Planning tool for</a:t>
            </a:r>
            <a:endParaRPr sz="2500" b="1">
              <a:solidFill>
                <a:schemeClr val="lt1"/>
              </a:solidFill>
            </a:endParaRPr>
          </a:p>
          <a:p>
            <a:pPr marL="0" lvl="0" indent="0" algn="ctr" rtl="0">
              <a:lnSpc>
                <a:spcPct val="6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500" b="1">
                <a:solidFill>
                  <a:schemeClr val="lt1"/>
                </a:solidFill>
              </a:rPr>
              <a:t>Phenomenon-based Learning</a:t>
            </a:r>
            <a:endParaRPr sz="2500" b="1">
              <a:solidFill>
                <a:schemeClr val="lt1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3800" b="1"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6" name="Google Shape;56;p13"/>
          <p:cNvSpPr txBox="1"/>
          <p:nvPr/>
        </p:nvSpPr>
        <p:spPr>
          <a:xfrm>
            <a:off x="3570338" y="4730400"/>
            <a:ext cx="3551400" cy="82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rgbClr val="FFFFFF"/>
                </a:solidFill>
              </a:rPr>
              <a:t>A4 to fill online</a:t>
            </a:r>
            <a:endParaRPr b="1">
              <a:solidFill>
                <a:srgbClr val="FFFFFF"/>
              </a:solidFill>
            </a:endParaRPr>
          </a:p>
        </p:txBody>
      </p:sp>
      <p:pic>
        <p:nvPicPr>
          <p:cNvPr id="57" name="Google Shape;57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32164" y="835874"/>
            <a:ext cx="1627726" cy="755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2C6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/>
          <p:nvPr/>
        </p:nvSpPr>
        <p:spPr>
          <a:xfrm>
            <a:off x="5097725" y="-39700"/>
            <a:ext cx="5594400" cy="7655400"/>
          </a:xfrm>
          <a:prstGeom prst="rect">
            <a:avLst/>
          </a:prstGeom>
          <a:solidFill>
            <a:srgbClr val="F5A3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14"/>
          <p:cNvSpPr txBox="1"/>
          <p:nvPr/>
        </p:nvSpPr>
        <p:spPr>
          <a:xfrm>
            <a:off x="335625" y="366625"/>
            <a:ext cx="4670700" cy="115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6050" tIns="116050" rIns="116050" bIns="1160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400" b="1">
                <a:solidFill>
                  <a:srgbClr val="FFFFFF"/>
                </a:solidFill>
              </a:rPr>
              <a:t>What Phenomenon?</a:t>
            </a:r>
            <a:endParaRPr sz="3400" b="1">
              <a:solidFill>
                <a:srgbClr val="FFFFFF"/>
              </a:solidFill>
            </a:endParaRPr>
          </a:p>
        </p:txBody>
      </p:sp>
      <p:sp>
        <p:nvSpPr>
          <p:cNvPr id="64" name="Google Shape;64;p14"/>
          <p:cNvSpPr/>
          <p:nvPr/>
        </p:nvSpPr>
        <p:spPr>
          <a:xfrm>
            <a:off x="2616150" y="3628125"/>
            <a:ext cx="2136300" cy="32781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16050" tIns="116050" rIns="116050" bIns="1160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14"/>
          <p:cNvSpPr/>
          <p:nvPr/>
        </p:nvSpPr>
        <p:spPr>
          <a:xfrm>
            <a:off x="335625" y="1539475"/>
            <a:ext cx="4246500" cy="10914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116050" tIns="116050" rIns="116050" bIns="1160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14"/>
          <p:cNvSpPr txBox="1"/>
          <p:nvPr/>
        </p:nvSpPr>
        <p:spPr>
          <a:xfrm>
            <a:off x="533700" y="1668250"/>
            <a:ext cx="2414700" cy="35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6050" tIns="116050" rIns="116050" bIns="1160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>
                <a:solidFill>
                  <a:srgbClr val="0072C6"/>
                </a:solidFill>
              </a:rPr>
              <a:t>Name of the phenomenon:</a:t>
            </a:r>
            <a:endParaRPr sz="1200" b="1">
              <a:solidFill>
                <a:srgbClr val="0072C6"/>
              </a:solidFill>
            </a:endParaRPr>
          </a:p>
        </p:txBody>
      </p:sp>
      <p:sp>
        <p:nvSpPr>
          <p:cNvPr id="67" name="Google Shape;67;p14"/>
          <p:cNvSpPr txBox="1"/>
          <p:nvPr/>
        </p:nvSpPr>
        <p:spPr>
          <a:xfrm>
            <a:off x="533690" y="1935895"/>
            <a:ext cx="2769600" cy="5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6050" tIns="116050" rIns="116050" bIns="1160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>
                <a:solidFill>
                  <a:srgbClr val="0072C6"/>
                </a:solidFill>
              </a:rPr>
              <a:t>Write your answer here...</a:t>
            </a:r>
            <a:endParaRPr sz="1200" b="1">
              <a:solidFill>
                <a:srgbClr val="0072C6"/>
              </a:solidFill>
            </a:endParaRPr>
          </a:p>
        </p:txBody>
      </p:sp>
      <p:sp>
        <p:nvSpPr>
          <p:cNvPr id="68" name="Google Shape;68;p14"/>
          <p:cNvSpPr txBox="1"/>
          <p:nvPr/>
        </p:nvSpPr>
        <p:spPr>
          <a:xfrm>
            <a:off x="2749106" y="3795102"/>
            <a:ext cx="1867200" cy="69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6050" tIns="116050" rIns="116050" bIns="1160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b="1">
                <a:solidFill>
                  <a:srgbClr val="0072C6"/>
                </a:solidFill>
              </a:rPr>
              <a:t>What do you want to learn?</a:t>
            </a:r>
            <a:endParaRPr sz="1000" b="1">
              <a:solidFill>
                <a:srgbClr val="0072C6"/>
              </a:solidFill>
            </a:endParaRPr>
          </a:p>
        </p:txBody>
      </p:sp>
      <p:sp>
        <p:nvSpPr>
          <p:cNvPr id="69" name="Google Shape;69;p14"/>
          <p:cNvSpPr txBox="1"/>
          <p:nvPr/>
        </p:nvSpPr>
        <p:spPr>
          <a:xfrm>
            <a:off x="2749106" y="4134336"/>
            <a:ext cx="1867200" cy="237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6050" tIns="116050" rIns="116050" bIns="1160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000">
                <a:solidFill>
                  <a:srgbClr val="0072C6"/>
                </a:solidFill>
              </a:rPr>
              <a:t>Write your answer here...</a:t>
            </a:r>
            <a:endParaRPr sz="1000">
              <a:solidFill>
                <a:srgbClr val="0072C6"/>
              </a:solidFill>
            </a:endParaRPr>
          </a:p>
        </p:txBody>
      </p:sp>
      <p:pic>
        <p:nvPicPr>
          <p:cNvPr id="70" name="Google Shape;7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992576">
            <a:off x="3147317" y="2855615"/>
            <a:ext cx="461339" cy="552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303122">
            <a:off x="3685768" y="3258583"/>
            <a:ext cx="461340" cy="552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2255160">
            <a:off x="2881419" y="3078629"/>
            <a:ext cx="461341" cy="552838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4"/>
          <p:cNvSpPr/>
          <p:nvPr/>
        </p:nvSpPr>
        <p:spPr>
          <a:xfrm>
            <a:off x="5404850" y="2776250"/>
            <a:ext cx="2322900" cy="19452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16050" tIns="116050" rIns="116050" bIns="1160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14"/>
          <p:cNvSpPr txBox="1"/>
          <p:nvPr/>
        </p:nvSpPr>
        <p:spPr>
          <a:xfrm>
            <a:off x="5934725" y="2871125"/>
            <a:ext cx="1793100" cy="36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6050" tIns="116050" rIns="116050" bIns="1160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000" b="1">
                <a:solidFill>
                  <a:srgbClr val="0072C6"/>
                </a:solidFill>
              </a:rPr>
              <a:t>What do you find</a:t>
            </a:r>
            <a:endParaRPr sz="1000" b="1">
              <a:solidFill>
                <a:srgbClr val="0072C6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000" b="1">
                <a:solidFill>
                  <a:srgbClr val="0072C6"/>
                </a:solidFill>
              </a:rPr>
              <a:t>annoying?</a:t>
            </a:r>
            <a:endParaRPr sz="1000" b="1">
              <a:solidFill>
                <a:srgbClr val="0072C6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b="1">
              <a:solidFill>
                <a:srgbClr val="0072C6"/>
              </a:solidFill>
            </a:endParaRPr>
          </a:p>
        </p:txBody>
      </p:sp>
      <p:sp>
        <p:nvSpPr>
          <p:cNvPr id="75" name="Google Shape;75;p14"/>
          <p:cNvSpPr txBox="1"/>
          <p:nvPr/>
        </p:nvSpPr>
        <p:spPr>
          <a:xfrm>
            <a:off x="5556725" y="3367099"/>
            <a:ext cx="1953600" cy="119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6050" tIns="116050" rIns="116050" bIns="1160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000">
                <a:solidFill>
                  <a:srgbClr val="0072C6"/>
                </a:solidFill>
              </a:rPr>
              <a:t>Write your answer here...</a:t>
            </a:r>
            <a:endParaRPr sz="1000">
              <a:solidFill>
                <a:srgbClr val="0072C6"/>
              </a:solidFill>
            </a:endParaRPr>
          </a:p>
        </p:txBody>
      </p:sp>
      <p:sp>
        <p:nvSpPr>
          <p:cNvPr id="76" name="Google Shape;76;p14"/>
          <p:cNvSpPr/>
          <p:nvPr/>
        </p:nvSpPr>
        <p:spPr>
          <a:xfrm>
            <a:off x="7960575" y="2776250"/>
            <a:ext cx="2322900" cy="19452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16050" tIns="116050" rIns="116050" bIns="1160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14"/>
          <p:cNvSpPr txBox="1"/>
          <p:nvPr/>
        </p:nvSpPr>
        <p:spPr>
          <a:xfrm>
            <a:off x="8557200" y="2886500"/>
            <a:ext cx="1494000" cy="54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6050" tIns="116050" rIns="116050" bIns="1160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000" b="1">
                <a:solidFill>
                  <a:srgbClr val="0072C6"/>
                </a:solidFill>
              </a:rPr>
              <a:t>What do you find</a:t>
            </a:r>
            <a:endParaRPr sz="1000" b="1">
              <a:solidFill>
                <a:srgbClr val="0072C6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000" b="1">
                <a:solidFill>
                  <a:srgbClr val="0072C6"/>
                </a:solidFill>
              </a:rPr>
              <a:t>inspiring?</a:t>
            </a:r>
            <a:endParaRPr sz="1000" b="1">
              <a:solidFill>
                <a:srgbClr val="0072C6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b="1">
              <a:solidFill>
                <a:srgbClr val="0072C6"/>
              </a:solidFill>
            </a:endParaRPr>
          </a:p>
        </p:txBody>
      </p:sp>
      <p:sp>
        <p:nvSpPr>
          <p:cNvPr id="78" name="Google Shape;78;p14"/>
          <p:cNvSpPr txBox="1"/>
          <p:nvPr/>
        </p:nvSpPr>
        <p:spPr>
          <a:xfrm>
            <a:off x="8110425" y="3367100"/>
            <a:ext cx="2023200" cy="119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6050" tIns="116050" rIns="116050" bIns="1160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000">
                <a:solidFill>
                  <a:srgbClr val="0072C6"/>
                </a:solidFill>
              </a:rPr>
              <a:t>Write your answer here...</a:t>
            </a:r>
            <a:endParaRPr sz="1000">
              <a:solidFill>
                <a:srgbClr val="0072C6"/>
              </a:solidFill>
            </a:endParaRPr>
          </a:p>
        </p:txBody>
      </p:sp>
      <p:sp>
        <p:nvSpPr>
          <p:cNvPr id="79" name="Google Shape;79;p14"/>
          <p:cNvSpPr/>
          <p:nvPr/>
        </p:nvSpPr>
        <p:spPr>
          <a:xfrm>
            <a:off x="335625" y="3645875"/>
            <a:ext cx="2136300" cy="32781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16050" tIns="116050" rIns="116050" bIns="1160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14"/>
          <p:cNvSpPr txBox="1"/>
          <p:nvPr/>
        </p:nvSpPr>
        <p:spPr>
          <a:xfrm>
            <a:off x="453350" y="3812850"/>
            <a:ext cx="2023200" cy="69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6050" tIns="116050" rIns="116050" bIns="1160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b="1">
                <a:solidFill>
                  <a:srgbClr val="0072C6"/>
                </a:solidFill>
              </a:rPr>
              <a:t>What do you already know?</a:t>
            </a:r>
            <a:endParaRPr sz="1000" b="1">
              <a:solidFill>
                <a:srgbClr val="0072C6"/>
              </a:solidFill>
            </a:endParaRPr>
          </a:p>
        </p:txBody>
      </p:sp>
      <p:sp>
        <p:nvSpPr>
          <p:cNvPr id="81" name="Google Shape;81;p14"/>
          <p:cNvSpPr txBox="1"/>
          <p:nvPr/>
        </p:nvSpPr>
        <p:spPr>
          <a:xfrm>
            <a:off x="453334" y="4152084"/>
            <a:ext cx="1867200" cy="237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6050" tIns="116050" rIns="116050" bIns="1160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rgbClr val="0072C6"/>
                </a:solidFill>
              </a:rPr>
              <a:t>Write your answer here...</a:t>
            </a:r>
            <a:endParaRPr sz="1000">
              <a:solidFill>
                <a:srgbClr val="0072C6"/>
              </a:solidFill>
            </a:endParaRPr>
          </a:p>
        </p:txBody>
      </p:sp>
      <p:pic>
        <p:nvPicPr>
          <p:cNvPr id="82" name="Google Shape;8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992576">
            <a:off x="787561" y="2943032"/>
            <a:ext cx="461339" cy="552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303122">
            <a:off x="1110988" y="3213800"/>
            <a:ext cx="461340" cy="552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2255160">
            <a:off x="488164" y="3228284"/>
            <a:ext cx="461341" cy="552838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4"/>
          <p:cNvSpPr txBox="1"/>
          <p:nvPr/>
        </p:nvSpPr>
        <p:spPr>
          <a:xfrm>
            <a:off x="5554714" y="1865650"/>
            <a:ext cx="4862100" cy="76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6050" tIns="116050" rIns="116050" bIns="1160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700" b="1">
                <a:solidFill>
                  <a:srgbClr val="FFFFFF"/>
                </a:solidFill>
              </a:rPr>
              <a:t>Initial Feelings about</a:t>
            </a:r>
            <a:endParaRPr sz="1700" b="1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700" b="1">
                <a:solidFill>
                  <a:srgbClr val="FFFFFF"/>
                </a:solidFill>
              </a:rPr>
              <a:t>the Phenomenon</a:t>
            </a:r>
            <a:endParaRPr sz="1700" b="1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FFFFFF"/>
              </a:solidFill>
            </a:endParaRPr>
          </a:p>
        </p:txBody>
      </p:sp>
      <p:sp>
        <p:nvSpPr>
          <p:cNvPr id="86" name="Google Shape;86;p14"/>
          <p:cNvSpPr/>
          <p:nvPr/>
        </p:nvSpPr>
        <p:spPr>
          <a:xfrm>
            <a:off x="5404850" y="4925200"/>
            <a:ext cx="2366400" cy="19452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16050" tIns="116050" rIns="116050" bIns="1160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4"/>
          <p:cNvSpPr txBox="1"/>
          <p:nvPr/>
        </p:nvSpPr>
        <p:spPr>
          <a:xfrm>
            <a:off x="5925152" y="5071700"/>
            <a:ext cx="1653600" cy="5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6050" tIns="116050" rIns="116050" bIns="1160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000" b="1">
                <a:solidFill>
                  <a:srgbClr val="0072C6"/>
                </a:solidFill>
              </a:rPr>
              <a:t>What do you find</a:t>
            </a:r>
            <a:endParaRPr sz="1000" b="1">
              <a:solidFill>
                <a:srgbClr val="0072C6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000" b="1">
                <a:solidFill>
                  <a:srgbClr val="0072C6"/>
                </a:solidFill>
              </a:rPr>
              <a:t>intriguing?</a:t>
            </a:r>
            <a:endParaRPr sz="1000" b="1">
              <a:solidFill>
                <a:srgbClr val="0072C6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b="1">
              <a:solidFill>
                <a:srgbClr val="0072C6"/>
              </a:solidFill>
            </a:endParaRPr>
          </a:p>
        </p:txBody>
      </p:sp>
      <p:sp>
        <p:nvSpPr>
          <p:cNvPr id="88" name="Google Shape;88;p14"/>
          <p:cNvSpPr txBox="1"/>
          <p:nvPr/>
        </p:nvSpPr>
        <p:spPr>
          <a:xfrm>
            <a:off x="5556725" y="5593425"/>
            <a:ext cx="2023200" cy="115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6050" tIns="116050" rIns="116050" bIns="1160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000">
                <a:solidFill>
                  <a:srgbClr val="0072C6"/>
                </a:solidFill>
              </a:rPr>
              <a:t>Write your answer here...</a:t>
            </a:r>
            <a:endParaRPr sz="1000">
              <a:solidFill>
                <a:srgbClr val="0072C6"/>
              </a:solidFill>
            </a:endParaRPr>
          </a:p>
        </p:txBody>
      </p:sp>
      <p:sp>
        <p:nvSpPr>
          <p:cNvPr id="89" name="Google Shape;89;p14"/>
          <p:cNvSpPr/>
          <p:nvPr/>
        </p:nvSpPr>
        <p:spPr>
          <a:xfrm>
            <a:off x="7984075" y="4925200"/>
            <a:ext cx="2299500" cy="19452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16050" tIns="116050" rIns="116050" bIns="1160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14"/>
          <p:cNvSpPr txBox="1"/>
          <p:nvPr/>
        </p:nvSpPr>
        <p:spPr>
          <a:xfrm>
            <a:off x="8785799" y="5071700"/>
            <a:ext cx="1571100" cy="5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6050" tIns="116050" rIns="116050" bIns="1160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000" b="1">
                <a:solidFill>
                  <a:srgbClr val="0072C6"/>
                </a:solidFill>
              </a:rPr>
              <a:t>What does not make</a:t>
            </a:r>
            <a:endParaRPr sz="1000" b="1">
              <a:solidFill>
                <a:srgbClr val="0072C6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000" b="1">
                <a:solidFill>
                  <a:srgbClr val="0072C6"/>
                </a:solidFill>
              </a:rPr>
              <a:t>sense?</a:t>
            </a:r>
            <a:endParaRPr sz="1000" b="1">
              <a:solidFill>
                <a:srgbClr val="0072C6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b="1">
                <a:solidFill>
                  <a:srgbClr val="0072C6"/>
                </a:solidFill>
              </a:rPr>
              <a:t> </a:t>
            </a:r>
            <a:endParaRPr sz="1000" b="1">
              <a:solidFill>
                <a:srgbClr val="0072C6"/>
              </a:solidFill>
            </a:endParaRPr>
          </a:p>
        </p:txBody>
      </p:sp>
      <p:sp>
        <p:nvSpPr>
          <p:cNvPr id="91" name="Google Shape;91;p14"/>
          <p:cNvSpPr txBox="1"/>
          <p:nvPr/>
        </p:nvSpPr>
        <p:spPr>
          <a:xfrm>
            <a:off x="8168725" y="5603500"/>
            <a:ext cx="1953600" cy="115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6050" tIns="116050" rIns="116050" bIns="1160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000">
                <a:solidFill>
                  <a:srgbClr val="0072C6"/>
                </a:solidFill>
              </a:rPr>
              <a:t>Write your answer here...</a:t>
            </a:r>
            <a:endParaRPr sz="1000">
              <a:solidFill>
                <a:srgbClr val="0072C6"/>
              </a:solidFill>
            </a:endParaRPr>
          </a:p>
        </p:txBody>
      </p:sp>
      <p:pic>
        <p:nvPicPr>
          <p:cNvPr id="92" name="Google Shape;9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219246">
            <a:off x="1110986" y="2812069"/>
            <a:ext cx="461339" cy="552841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44442">
            <a:off x="3453629" y="2988352"/>
            <a:ext cx="461340" cy="552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992576">
            <a:off x="1576442" y="3004115"/>
            <a:ext cx="461339" cy="552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171713">
            <a:off x="1931441" y="2895565"/>
            <a:ext cx="461340" cy="552839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86267">
            <a:off x="2289204" y="2861952"/>
            <a:ext cx="461341" cy="552839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953246">
            <a:off x="2622729" y="2803189"/>
            <a:ext cx="461341" cy="552839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06100" y="2724599"/>
            <a:ext cx="879701" cy="879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495000" y="2856075"/>
            <a:ext cx="548450" cy="548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-437256">
            <a:off x="5397937" y="4910261"/>
            <a:ext cx="742575" cy="742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-1099050">
            <a:off x="7973049" y="4792375"/>
            <a:ext cx="978329" cy="978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rot="234174">
            <a:off x="6757740" y="265400"/>
            <a:ext cx="2996045" cy="24914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A3C7"/>
        </a:solidFill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5"/>
          <p:cNvSpPr/>
          <p:nvPr/>
        </p:nvSpPr>
        <p:spPr>
          <a:xfrm>
            <a:off x="4913099" y="2096950"/>
            <a:ext cx="5398500" cy="49968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16050" tIns="116050" rIns="116050" bIns="1160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15"/>
          <p:cNvSpPr txBox="1"/>
          <p:nvPr/>
        </p:nvSpPr>
        <p:spPr>
          <a:xfrm>
            <a:off x="404853" y="366625"/>
            <a:ext cx="5774400" cy="115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6050" tIns="116050" rIns="116050" bIns="11605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3600" b="1">
                <a:solidFill>
                  <a:srgbClr val="FFFFFF"/>
                </a:solidFill>
              </a:rPr>
              <a:t>Getting Inspired by the</a:t>
            </a:r>
            <a:endParaRPr sz="3600" b="1">
              <a:solidFill>
                <a:srgbClr val="FFFFFF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3600" b="1">
                <a:solidFill>
                  <a:srgbClr val="FFFFFF"/>
                </a:solidFill>
              </a:rPr>
              <a:t>Phenomenon</a:t>
            </a:r>
            <a:endParaRPr sz="3600" b="1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00" b="1">
              <a:solidFill>
                <a:srgbClr val="FFFFFF"/>
              </a:solidFill>
            </a:endParaRPr>
          </a:p>
        </p:txBody>
      </p:sp>
      <p:sp>
        <p:nvSpPr>
          <p:cNvPr id="109" name="Google Shape;109;p15"/>
          <p:cNvSpPr txBox="1"/>
          <p:nvPr/>
        </p:nvSpPr>
        <p:spPr>
          <a:xfrm>
            <a:off x="5281050" y="1209105"/>
            <a:ext cx="4662600" cy="144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6050" tIns="116050" rIns="116050" bIns="1160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300" b="1">
                <a:solidFill>
                  <a:srgbClr val="FFFFFF"/>
                </a:solidFill>
              </a:rPr>
              <a:t>Draw a mind-map/write or make a comic strip that describes everything that you already know and understand to be part of the phenomenon.</a:t>
            </a:r>
            <a:endParaRPr sz="1300" b="1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b="1">
              <a:solidFill>
                <a:srgbClr val="FFFFFF"/>
              </a:solidFill>
            </a:endParaRPr>
          </a:p>
        </p:txBody>
      </p:sp>
      <p:sp>
        <p:nvSpPr>
          <p:cNvPr id="110" name="Google Shape;110;p15"/>
          <p:cNvSpPr txBox="1"/>
          <p:nvPr/>
        </p:nvSpPr>
        <p:spPr>
          <a:xfrm>
            <a:off x="813761" y="5732196"/>
            <a:ext cx="3437400" cy="150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6050" tIns="116050" rIns="116050" bIns="11605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300" b="1">
                <a:solidFill>
                  <a:srgbClr val="FFFFFF"/>
                </a:solidFill>
              </a:rPr>
              <a:t>Find a document, picture, piece, poem,</a:t>
            </a:r>
            <a:endParaRPr sz="1300" b="1">
              <a:solidFill>
                <a:srgbClr val="FFFFFF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300" b="1">
                <a:solidFill>
                  <a:srgbClr val="FFFFFF"/>
                </a:solidFill>
              </a:rPr>
              <a:t>newspaper article, podcast, interview, game or anything that inspires you to learn more about the phenomenon.</a:t>
            </a:r>
            <a:endParaRPr sz="1300" b="1">
              <a:solidFill>
                <a:srgbClr val="FFFFFF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 b="1">
              <a:solidFill>
                <a:srgbClr val="FFFFFF"/>
              </a:solidFill>
            </a:endParaRPr>
          </a:p>
        </p:txBody>
      </p:sp>
      <p:pic>
        <p:nvPicPr>
          <p:cNvPr id="111" name="Google Shape;11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8781" y="2171513"/>
            <a:ext cx="3367377" cy="33206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2C6"/>
        </a:solidFill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56467" y="799981"/>
            <a:ext cx="1409755" cy="1619179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16"/>
          <p:cNvSpPr txBox="1"/>
          <p:nvPr/>
        </p:nvSpPr>
        <p:spPr>
          <a:xfrm>
            <a:off x="404853" y="366625"/>
            <a:ext cx="4195800" cy="115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6050" tIns="116050" rIns="116050" bIns="1160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800" b="1">
                <a:solidFill>
                  <a:srgbClr val="FFFFFF"/>
                </a:solidFill>
              </a:rPr>
              <a:t>Learning Goals</a:t>
            </a:r>
            <a:endParaRPr sz="1500" b="1">
              <a:solidFill>
                <a:srgbClr val="FFFFFF"/>
              </a:solidFill>
            </a:endParaRPr>
          </a:p>
        </p:txBody>
      </p:sp>
      <p:sp>
        <p:nvSpPr>
          <p:cNvPr id="118" name="Google Shape;118;p16"/>
          <p:cNvSpPr/>
          <p:nvPr/>
        </p:nvSpPr>
        <p:spPr>
          <a:xfrm>
            <a:off x="4960067" y="1361377"/>
            <a:ext cx="2566800" cy="36300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16050" tIns="116050" rIns="116050" bIns="1160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16"/>
          <p:cNvSpPr txBox="1"/>
          <p:nvPr/>
        </p:nvSpPr>
        <p:spPr>
          <a:xfrm>
            <a:off x="5098686" y="2842054"/>
            <a:ext cx="2295600" cy="6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6050" tIns="116050" rIns="116050" bIns="1160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000" b="1">
                <a:solidFill>
                  <a:srgbClr val="0072C6"/>
                </a:solidFill>
              </a:rPr>
              <a:t>What is the main goal of the</a:t>
            </a:r>
            <a:endParaRPr sz="1000" b="1">
              <a:solidFill>
                <a:srgbClr val="0072C6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000" b="1">
                <a:solidFill>
                  <a:srgbClr val="0072C6"/>
                </a:solidFill>
              </a:rPr>
              <a:t>phenomenon? What does it mean to you?</a:t>
            </a:r>
            <a:endParaRPr sz="1000" b="1">
              <a:solidFill>
                <a:srgbClr val="0072C6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b="1">
              <a:solidFill>
                <a:srgbClr val="0072C6"/>
              </a:solidFill>
            </a:endParaRPr>
          </a:p>
        </p:txBody>
      </p:sp>
      <p:sp>
        <p:nvSpPr>
          <p:cNvPr id="120" name="Google Shape;120;p16"/>
          <p:cNvSpPr txBox="1"/>
          <p:nvPr/>
        </p:nvSpPr>
        <p:spPr>
          <a:xfrm>
            <a:off x="5102038" y="3373823"/>
            <a:ext cx="2295600" cy="149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6050" tIns="116050" rIns="116050" bIns="1160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000">
                <a:solidFill>
                  <a:srgbClr val="0072C6"/>
                </a:solidFill>
              </a:rPr>
              <a:t>Write your answer here...</a:t>
            </a:r>
            <a:endParaRPr sz="1000">
              <a:solidFill>
                <a:srgbClr val="0072C6"/>
              </a:solidFill>
            </a:endParaRPr>
          </a:p>
        </p:txBody>
      </p:sp>
      <p:sp>
        <p:nvSpPr>
          <p:cNvPr id="121" name="Google Shape;121;p16"/>
          <p:cNvSpPr txBox="1"/>
          <p:nvPr/>
        </p:nvSpPr>
        <p:spPr>
          <a:xfrm rot="-706">
            <a:off x="503234" y="1491575"/>
            <a:ext cx="4380600" cy="84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6050" tIns="116050" rIns="116050" bIns="1160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200" b="1">
                <a:solidFill>
                  <a:srgbClr val="FFFFFF"/>
                </a:solidFill>
              </a:rPr>
              <a:t>Make a mind-map or list down your learning objectives.</a:t>
            </a:r>
            <a:endParaRPr sz="1200" b="1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200" b="1">
                <a:solidFill>
                  <a:srgbClr val="FFFFFF"/>
                </a:solidFill>
              </a:rPr>
              <a:t>What do you want to learn about this phenomenon?</a:t>
            </a:r>
            <a:endParaRPr sz="1200" b="1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rgbClr val="FFFFFF"/>
              </a:solidFill>
            </a:endParaRPr>
          </a:p>
        </p:txBody>
      </p:sp>
      <p:sp>
        <p:nvSpPr>
          <p:cNvPr id="122" name="Google Shape;122;p16"/>
          <p:cNvSpPr/>
          <p:nvPr/>
        </p:nvSpPr>
        <p:spPr>
          <a:xfrm>
            <a:off x="7778176" y="2409026"/>
            <a:ext cx="2566800" cy="24618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16050" tIns="116050" rIns="116050" bIns="1160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16"/>
          <p:cNvSpPr txBox="1"/>
          <p:nvPr/>
        </p:nvSpPr>
        <p:spPr>
          <a:xfrm>
            <a:off x="7965029" y="2618631"/>
            <a:ext cx="2295600" cy="6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6050" tIns="116050" rIns="116050" bIns="1160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000" b="1">
                <a:solidFill>
                  <a:srgbClr val="0072C6"/>
                </a:solidFill>
              </a:rPr>
              <a:t>Why should you achieve the main</a:t>
            </a:r>
            <a:endParaRPr sz="1000" b="1">
              <a:solidFill>
                <a:srgbClr val="0072C6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000" b="1">
                <a:solidFill>
                  <a:srgbClr val="0072C6"/>
                </a:solidFill>
              </a:rPr>
              <a:t>goal?</a:t>
            </a:r>
            <a:endParaRPr sz="1000" b="1">
              <a:solidFill>
                <a:srgbClr val="0072C6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b="1">
              <a:solidFill>
                <a:srgbClr val="0072C6"/>
              </a:solidFill>
            </a:endParaRPr>
          </a:p>
        </p:txBody>
      </p:sp>
      <p:sp>
        <p:nvSpPr>
          <p:cNvPr id="124" name="Google Shape;124;p16"/>
          <p:cNvSpPr txBox="1"/>
          <p:nvPr/>
        </p:nvSpPr>
        <p:spPr>
          <a:xfrm>
            <a:off x="7965025" y="2987498"/>
            <a:ext cx="2192100" cy="15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6050" tIns="116050" rIns="116050" bIns="1160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000">
                <a:solidFill>
                  <a:srgbClr val="0072C6"/>
                </a:solidFill>
              </a:rPr>
              <a:t>Write your answer here...</a:t>
            </a:r>
            <a:endParaRPr sz="1000">
              <a:solidFill>
                <a:srgbClr val="0072C6"/>
              </a:solidFill>
            </a:endParaRPr>
          </a:p>
        </p:txBody>
      </p:sp>
      <p:pic>
        <p:nvPicPr>
          <p:cNvPr id="125" name="Google Shape;125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05299" y="1530480"/>
            <a:ext cx="1667235" cy="1205948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16"/>
          <p:cNvSpPr/>
          <p:nvPr/>
        </p:nvSpPr>
        <p:spPr>
          <a:xfrm>
            <a:off x="6007723" y="5222511"/>
            <a:ext cx="3778200" cy="19473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16050" tIns="116050" rIns="116050" bIns="1160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16"/>
          <p:cNvSpPr txBox="1"/>
          <p:nvPr/>
        </p:nvSpPr>
        <p:spPr>
          <a:xfrm>
            <a:off x="6194575" y="5432117"/>
            <a:ext cx="3446700" cy="73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6050" tIns="116050" rIns="116050" bIns="1160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b="1">
                <a:solidFill>
                  <a:srgbClr val="0072C6"/>
                </a:solidFill>
                <a:highlight>
                  <a:srgbClr val="FFFFFF"/>
                </a:highlight>
              </a:rPr>
              <a:t>How do you know what you have learned?</a:t>
            </a:r>
            <a:endParaRPr sz="1000" b="1">
              <a:solidFill>
                <a:srgbClr val="0072C6"/>
              </a:solidFill>
            </a:endParaRPr>
          </a:p>
        </p:txBody>
      </p:sp>
      <p:sp>
        <p:nvSpPr>
          <p:cNvPr id="128" name="Google Shape;128;p16"/>
          <p:cNvSpPr txBox="1"/>
          <p:nvPr/>
        </p:nvSpPr>
        <p:spPr>
          <a:xfrm>
            <a:off x="6194575" y="5653197"/>
            <a:ext cx="3326100" cy="138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6050" tIns="116050" rIns="116050" bIns="1160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000">
                <a:solidFill>
                  <a:srgbClr val="0072C6"/>
                </a:solidFill>
              </a:rPr>
              <a:t>Write your answer here...</a:t>
            </a:r>
            <a:endParaRPr sz="1000">
              <a:solidFill>
                <a:srgbClr val="0072C6"/>
              </a:solidFill>
            </a:endParaRPr>
          </a:p>
        </p:txBody>
      </p:sp>
      <p:sp>
        <p:nvSpPr>
          <p:cNvPr id="129" name="Google Shape;129;p16"/>
          <p:cNvSpPr/>
          <p:nvPr/>
        </p:nvSpPr>
        <p:spPr>
          <a:xfrm>
            <a:off x="404838" y="2166031"/>
            <a:ext cx="4129800" cy="46827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16050" tIns="116050" rIns="116050" bIns="1160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A3C7"/>
        </a:solidFill>
        <a:effectLst/>
      </p:bgPr>
    </p:bg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7"/>
          <p:cNvSpPr/>
          <p:nvPr/>
        </p:nvSpPr>
        <p:spPr>
          <a:xfrm>
            <a:off x="2878825" y="1777700"/>
            <a:ext cx="2289600" cy="45303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16050" tIns="116050" rIns="116050" bIns="1160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17"/>
          <p:cNvSpPr txBox="1"/>
          <p:nvPr/>
        </p:nvSpPr>
        <p:spPr>
          <a:xfrm>
            <a:off x="391313" y="388426"/>
            <a:ext cx="7966500" cy="115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6050" tIns="116050" rIns="116050" bIns="11605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3600" b="1">
                <a:solidFill>
                  <a:srgbClr val="FFFFFF"/>
                </a:solidFill>
              </a:rPr>
              <a:t>Seeking Information and</a:t>
            </a:r>
            <a:endParaRPr sz="3600" b="1">
              <a:solidFill>
                <a:srgbClr val="FFFFFF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3600" b="1">
                <a:solidFill>
                  <a:srgbClr val="FFFFFF"/>
                </a:solidFill>
              </a:rPr>
              <a:t>Building Knowledge</a:t>
            </a:r>
            <a:endParaRPr sz="3600" b="1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00" b="1">
              <a:solidFill>
                <a:srgbClr val="FFFFFF"/>
              </a:solidFill>
            </a:endParaRPr>
          </a:p>
        </p:txBody>
      </p:sp>
      <p:pic>
        <p:nvPicPr>
          <p:cNvPr id="136" name="Google Shape;13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65189" y="1989478"/>
            <a:ext cx="2058362" cy="1445273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17"/>
          <p:cNvSpPr txBox="1"/>
          <p:nvPr/>
        </p:nvSpPr>
        <p:spPr>
          <a:xfrm>
            <a:off x="3074173" y="3510950"/>
            <a:ext cx="1901100" cy="283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6050" tIns="116050" rIns="116050" bIns="1160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000" b="1">
                <a:solidFill>
                  <a:srgbClr val="0072C6"/>
                </a:solidFill>
              </a:rPr>
              <a:t>List five different ways of</a:t>
            </a:r>
            <a:endParaRPr sz="1000" b="1">
              <a:solidFill>
                <a:srgbClr val="0072C6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b="1">
                <a:solidFill>
                  <a:srgbClr val="0072C6"/>
                </a:solidFill>
              </a:rPr>
              <a:t>seeking information.</a:t>
            </a:r>
            <a:endParaRPr sz="1000" b="1">
              <a:solidFill>
                <a:srgbClr val="0072C6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b="1">
                <a:solidFill>
                  <a:srgbClr val="0072C6"/>
                </a:solidFill>
              </a:rPr>
              <a:t/>
            </a:r>
            <a:br>
              <a:rPr lang="en-GB" sz="1000" b="1">
                <a:solidFill>
                  <a:srgbClr val="0072C6"/>
                </a:solidFill>
              </a:rPr>
            </a:br>
            <a:r>
              <a:rPr lang="en-GB" sz="1000" b="1">
                <a:solidFill>
                  <a:srgbClr val="0072C6"/>
                </a:solidFill>
              </a:rPr>
              <a:t/>
            </a:r>
            <a:br>
              <a:rPr lang="en-GB" sz="1000" b="1">
                <a:solidFill>
                  <a:srgbClr val="0072C6"/>
                </a:solidFill>
              </a:rPr>
            </a:br>
            <a:r>
              <a:rPr lang="en-GB" sz="1000" b="1">
                <a:solidFill>
                  <a:srgbClr val="0072C6"/>
                </a:solidFill>
              </a:rPr>
              <a:t>1. </a:t>
            </a:r>
            <a:endParaRPr sz="1000" b="1">
              <a:solidFill>
                <a:srgbClr val="0072C6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b="1">
                <a:solidFill>
                  <a:srgbClr val="0072C6"/>
                </a:solidFill>
              </a:rPr>
              <a:t/>
            </a:r>
            <a:br>
              <a:rPr lang="en-GB" sz="1000" b="1">
                <a:solidFill>
                  <a:srgbClr val="0072C6"/>
                </a:solidFill>
              </a:rPr>
            </a:br>
            <a:r>
              <a:rPr lang="en-GB" sz="1000" b="1">
                <a:solidFill>
                  <a:srgbClr val="0072C6"/>
                </a:solidFill>
              </a:rPr>
              <a:t>2.</a:t>
            </a:r>
            <a:endParaRPr sz="1000" b="1">
              <a:solidFill>
                <a:srgbClr val="0072C6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b="1">
              <a:solidFill>
                <a:srgbClr val="0072C6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b="1">
                <a:solidFill>
                  <a:srgbClr val="0072C6"/>
                </a:solidFill>
              </a:rPr>
              <a:t>3.</a:t>
            </a:r>
            <a:endParaRPr sz="1000" b="1">
              <a:solidFill>
                <a:srgbClr val="0072C6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b="1">
              <a:solidFill>
                <a:srgbClr val="0072C6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b="1">
                <a:solidFill>
                  <a:srgbClr val="0072C6"/>
                </a:solidFill>
              </a:rPr>
              <a:t>4.</a:t>
            </a:r>
            <a:endParaRPr sz="1000" b="1">
              <a:solidFill>
                <a:srgbClr val="0072C6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b="1">
              <a:solidFill>
                <a:srgbClr val="0072C6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b="1">
                <a:solidFill>
                  <a:srgbClr val="0072C6"/>
                </a:solidFill>
              </a:rPr>
              <a:t>5.</a:t>
            </a:r>
            <a:endParaRPr sz="1000" b="1">
              <a:solidFill>
                <a:srgbClr val="0072C6"/>
              </a:solidFill>
            </a:endParaRPr>
          </a:p>
        </p:txBody>
      </p:sp>
      <p:sp>
        <p:nvSpPr>
          <p:cNvPr id="138" name="Google Shape;138;p17"/>
          <p:cNvSpPr/>
          <p:nvPr/>
        </p:nvSpPr>
        <p:spPr>
          <a:xfrm>
            <a:off x="431650" y="1777700"/>
            <a:ext cx="2233800" cy="50661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16050" tIns="116050" rIns="116050" bIns="1160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17"/>
          <p:cNvSpPr txBox="1"/>
          <p:nvPr/>
        </p:nvSpPr>
        <p:spPr>
          <a:xfrm>
            <a:off x="595600" y="2085975"/>
            <a:ext cx="1901100" cy="6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6050" tIns="116050" rIns="116050" bIns="1160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000" b="1">
                <a:solidFill>
                  <a:srgbClr val="0072C6"/>
                </a:solidFill>
              </a:rPr>
              <a:t>What do you want to study</a:t>
            </a:r>
            <a:endParaRPr sz="1000" b="1">
              <a:solidFill>
                <a:srgbClr val="0072C6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000" b="1">
                <a:solidFill>
                  <a:srgbClr val="0072C6"/>
                </a:solidFill>
              </a:rPr>
              <a:t>and why?</a:t>
            </a:r>
            <a:endParaRPr sz="1000" b="1">
              <a:solidFill>
                <a:srgbClr val="0072C6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b="1">
              <a:solidFill>
                <a:srgbClr val="0072C6"/>
              </a:solidFill>
            </a:endParaRPr>
          </a:p>
        </p:txBody>
      </p:sp>
      <p:pic>
        <p:nvPicPr>
          <p:cNvPr id="140" name="Google Shape;140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129061">
            <a:off x="567137" y="5328092"/>
            <a:ext cx="1835675" cy="1352641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17"/>
          <p:cNvSpPr txBox="1"/>
          <p:nvPr/>
        </p:nvSpPr>
        <p:spPr>
          <a:xfrm>
            <a:off x="604950" y="2530100"/>
            <a:ext cx="1901100" cy="27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6050" tIns="116050" rIns="116050" bIns="1160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000">
                <a:solidFill>
                  <a:srgbClr val="0072C6"/>
                </a:solidFill>
              </a:rPr>
              <a:t>Write your answer here...</a:t>
            </a:r>
            <a:endParaRPr sz="1000">
              <a:solidFill>
                <a:srgbClr val="0072C6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rgbClr val="0072C6"/>
              </a:solidFill>
            </a:endParaRPr>
          </a:p>
        </p:txBody>
      </p:sp>
      <p:sp>
        <p:nvSpPr>
          <p:cNvPr id="142" name="Google Shape;142;p17"/>
          <p:cNvSpPr/>
          <p:nvPr/>
        </p:nvSpPr>
        <p:spPr>
          <a:xfrm>
            <a:off x="5335421" y="1853906"/>
            <a:ext cx="2058300" cy="24393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16050" tIns="116050" rIns="116050" bIns="1160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43" name="Google Shape;143;p17"/>
          <p:cNvSpPr txBox="1"/>
          <p:nvPr/>
        </p:nvSpPr>
        <p:spPr>
          <a:xfrm>
            <a:off x="5490925" y="2041825"/>
            <a:ext cx="1831800" cy="6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6050" tIns="116050" rIns="116050" bIns="1160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000" b="1">
                <a:solidFill>
                  <a:srgbClr val="0072C6"/>
                </a:solidFill>
              </a:rPr>
              <a:t>List down words that help you find information.</a:t>
            </a:r>
            <a:endParaRPr sz="1000" b="1">
              <a:solidFill>
                <a:srgbClr val="0072C6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b="1">
              <a:solidFill>
                <a:srgbClr val="0072C6"/>
              </a:solidFill>
            </a:endParaRPr>
          </a:p>
        </p:txBody>
      </p:sp>
      <p:sp>
        <p:nvSpPr>
          <p:cNvPr id="144" name="Google Shape;144;p17"/>
          <p:cNvSpPr txBox="1"/>
          <p:nvPr/>
        </p:nvSpPr>
        <p:spPr>
          <a:xfrm>
            <a:off x="5468744" y="2466381"/>
            <a:ext cx="1742400" cy="16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6050" tIns="116050" rIns="116050" bIns="1160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000">
                <a:solidFill>
                  <a:srgbClr val="0072C6"/>
                </a:solidFill>
              </a:rPr>
              <a:t>Write your answer here...</a:t>
            </a:r>
            <a:endParaRPr sz="1000">
              <a:solidFill>
                <a:srgbClr val="0072C6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b="1">
              <a:solidFill>
                <a:srgbClr val="0072C6"/>
              </a:solidFill>
            </a:endParaRPr>
          </a:p>
        </p:txBody>
      </p:sp>
      <p:sp>
        <p:nvSpPr>
          <p:cNvPr id="145" name="Google Shape;145;p17"/>
          <p:cNvSpPr/>
          <p:nvPr/>
        </p:nvSpPr>
        <p:spPr>
          <a:xfrm>
            <a:off x="5379094" y="4496452"/>
            <a:ext cx="2058300" cy="24234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16050" tIns="116050" rIns="116050" bIns="1160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46" name="Google Shape;146;p17"/>
          <p:cNvSpPr txBox="1"/>
          <p:nvPr/>
        </p:nvSpPr>
        <p:spPr>
          <a:xfrm>
            <a:off x="5530985" y="4684368"/>
            <a:ext cx="1831800" cy="6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6050" tIns="116050" rIns="116050" bIns="1160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000" b="1">
                <a:solidFill>
                  <a:srgbClr val="0072C6"/>
                </a:solidFill>
                <a:highlight>
                  <a:srgbClr val="FFFFFF"/>
                </a:highlight>
              </a:rPr>
              <a:t>How do you know if the</a:t>
            </a:r>
            <a:endParaRPr sz="1000" b="1">
              <a:solidFill>
                <a:srgbClr val="0072C6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000" b="1">
                <a:solidFill>
                  <a:srgbClr val="0072C6"/>
                </a:solidFill>
                <a:highlight>
                  <a:srgbClr val="FFFFFF"/>
                </a:highlight>
              </a:rPr>
              <a:t>information you found is</a:t>
            </a:r>
            <a:endParaRPr sz="1000" b="1">
              <a:solidFill>
                <a:srgbClr val="0072C6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000" b="1">
                <a:solidFill>
                  <a:srgbClr val="0072C6"/>
                </a:solidFill>
                <a:highlight>
                  <a:srgbClr val="FFFFFF"/>
                </a:highlight>
              </a:rPr>
              <a:t>reliable and valid?</a:t>
            </a:r>
            <a:endParaRPr sz="1000" b="1">
              <a:solidFill>
                <a:srgbClr val="0072C6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b="1">
              <a:solidFill>
                <a:srgbClr val="0072C6"/>
              </a:solidFill>
              <a:highlight>
                <a:srgbClr val="FFFFFF"/>
              </a:highlight>
            </a:endParaRPr>
          </a:p>
        </p:txBody>
      </p:sp>
      <p:sp>
        <p:nvSpPr>
          <p:cNvPr id="147" name="Google Shape;147;p17"/>
          <p:cNvSpPr txBox="1"/>
          <p:nvPr/>
        </p:nvSpPr>
        <p:spPr>
          <a:xfrm>
            <a:off x="5526375" y="5295800"/>
            <a:ext cx="1742400" cy="150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6050" tIns="116050" rIns="116050" bIns="1160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000">
                <a:solidFill>
                  <a:srgbClr val="0072C6"/>
                </a:solidFill>
              </a:rPr>
              <a:t>Write your answer here...</a:t>
            </a:r>
            <a:endParaRPr sz="1000">
              <a:solidFill>
                <a:srgbClr val="0072C6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rgbClr val="0072C6"/>
              </a:solidFill>
            </a:endParaRPr>
          </a:p>
        </p:txBody>
      </p:sp>
      <p:sp>
        <p:nvSpPr>
          <p:cNvPr id="148" name="Google Shape;148;p17"/>
          <p:cNvSpPr/>
          <p:nvPr/>
        </p:nvSpPr>
        <p:spPr>
          <a:xfrm>
            <a:off x="7656319" y="3240678"/>
            <a:ext cx="2621100" cy="36792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16050" tIns="116050" rIns="116050" bIns="1160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17"/>
          <p:cNvSpPr txBox="1"/>
          <p:nvPr/>
        </p:nvSpPr>
        <p:spPr>
          <a:xfrm>
            <a:off x="7837383" y="3623932"/>
            <a:ext cx="2233800" cy="6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6050" tIns="116050" rIns="116050" bIns="1160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000" b="1">
                <a:solidFill>
                  <a:srgbClr val="0072C6"/>
                </a:solidFill>
                <a:highlight>
                  <a:srgbClr val="FFFFFF"/>
                </a:highlight>
              </a:rPr>
              <a:t>Think of the human senses. How are they used for seeking information and building knowledge?</a:t>
            </a:r>
            <a:endParaRPr sz="1000" b="1">
              <a:solidFill>
                <a:srgbClr val="0072C6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b="1">
              <a:solidFill>
                <a:srgbClr val="0072C6"/>
              </a:solidFill>
              <a:highlight>
                <a:srgbClr val="FFFFFF"/>
              </a:highlight>
            </a:endParaRPr>
          </a:p>
        </p:txBody>
      </p:sp>
      <p:sp>
        <p:nvSpPr>
          <p:cNvPr id="150" name="Google Shape;150;p17"/>
          <p:cNvSpPr txBox="1"/>
          <p:nvPr/>
        </p:nvSpPr>
        <p:spPr>
          <a:xfrm>
            <a:off x="7841215" y="4347191"/>
            <a:ext cx="2233800" cy="22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6050" tIns="116050" rIns="116050" bIns="1160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000">
                <a:solidFill>
                  <a:srgbClr val="0072C6"/>
                </a:solidFill>
              </a:rPr>
              <a:t>Write your answer here...</a:t>
            </a:r>
            <a:endParaRPr sz="1000">
              <a:solidFill>
                <a:srgbClr val="0072C6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rgbClr val="0072C6"/>
              </a:solidFill>
            </a:endParaRPr>
          </a:p>
        </p:txBody>
      </p:sp>
      <p:pic>
        <p:nvPicPr>
          <p:cNvPr id="151" name="Google Shape;151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705599" y="1055825"/>
            <a:ext cx="2262227" cy="23241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2C6"/>
        </a:solidFill>
        <a:effectLst/>
      </p:bgPr>
    </p:bg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8"/>
          <p:cNvSpPr txBox="1"/>
          <p:nvPr/>
        </p:nvSpPr>
        <p:spPr>
          <a:xfrm>
            <a:off x="404800" y="289825"/>
            <a:ext cx="6932400" cy="115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6050" tIns="116050" rIns="116050" bIns="1160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b="1">
                <a:solidFill>
                  <a:srgbClr val="FFFFFF"/>
                </a:solidFill>
              </a:rPr>
              <a:t>Sharing the Learning Process</a:t>
            </a:r>
            <a:endParaRPr sz="3600" b="1">
              <a:solidFill>
                <a:srgbClr val="FFFFFF"/>
              </a:solidFill>
            </a:endParaRPr>
          </a:p>
        </p:txBody>
      </p:sp>
      <p:sp>
        <p:nvSpPr>
          <p:cNvPr id="157" name="Google Shape;157;p18"/>
          <p:cNvSpPr/>
          <p:nvPr/>
        </p:nvSpPr>
        <p:spPr>
          <a:xfrm>
            <a:off x="508642" y="2978913"/>
            <a:ext cx="2470500" cy="41373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16050" tIns="116050" rIns="116050" bIns="1160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18"/>
          <p:cNvSpPr txBox="1"/>
          <p:nvPr/>
        </p:nvSpPr>
        <p:spPr>
          <a:xfrm>
            <a:off x="800205" y="3059974"/>
            <a:ext cx="1532700" cy="150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6050" tIns="116050" rIns="116050" bIns="1160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18"/>
          <p:cNvSpPr txBox="1"/>
          <p:nvPr/>
        </p:nvSpPr>
        <p:spPr>
          <a:xfrm>
            <a:off x="695553" y="3202913"/>
            <a:ext cx="2136000" cy="111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6050" tIns="116050" rIns="116050" bIns="1160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000" b="1">
                <a:solidFill>
                  <a:srgbClr val="0072C6"/>
                </a:solidFill>
                <a:highlight>
                  <a:srgbClr val="FFFFFF"/>
                </a:highlight>
              </a:rPr>
              <a:t>If you were the only person who</a:t>
            </a:r>
            <a:endParaRPr sz="1000" b="1">
              <a:solidFill>
                <a:srgbClr val="0072C6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000" b="1">
                <a:solidFill>
                  <a:srgbClr val="0072C6"/>
                </a:solidFill>
                <a:highlight>
                  <a:srgbClr val="FFFFFF"/>
                </a:highlight>
              </a:rPr>
              <a:t>understands your study topic,</a:t>
            </a:r>
            <a:endParaRPr sz="1000" b="1">
              <a:solidFill>
                <a:srgbClr val="0072C6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000" b="1">
                <a:solidFill>
                  <a:srgbClr val="0072C6"/>
                </a:solidFill>
                <a:highlight>
                  <a:srgbClr val="FFFFFF"/>
                </a:highlight>
              </a:rPr>
              <a:t>how could you make others</a:t>
            </a:r>
            <a:endParaRPr sz="1000" b="1">
              <a:solidFill>
                <a:srgbClr val="0072C6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000" b="1">
                <a:solidFill>
                  <a:srgbClr val="0072C6"/>
                </a:solidFill>
                <a:highlight>
                  <a:srgbClr val="FFFFFF"/>
                </a:highlight>
              </a:rPr>
              <a:t>interested in the topic?</a:t>
            </a:r>
            <a:endParaRPr sz="1000" b="1">
              <a:solidFill>
                <a:srgbClr val="0072C6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b="1">
              <a:solidFill>
                <a:srgbClr val="0072C6"/>
              </a:solidFill>
              <a:highlight>
                <a:srgbClr val="FFFFFF"/>
              </a:highlight>
            </a:endParaRPr>
          </a:p>
        </p:txBody>
      </p:sp>
      <p:sp>
        <p:nvSpPr>
          <p:cNvPr id="160" name="Google Shape;160;p18"/>
          <p:cNvSpPr txBox="1"/>
          <p:nvPr/>
        </p:nvSpPr>
        <p:spPr>
          <a:xfrm>
            <a:off x="700503" y="4070893"/>
            <a:ext cx="2086800" cy="253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6050" tIns="116050" rIns="116050" bIns="1160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000">
                <a:solidFill>
                  <a:srgbClr val="0072C6"/>
                </a:solidFill>
              </a:rPr>
              <a:t>Write your answer here...</a:t>
            </a:r>
            <a:endParaRPr sz="1000">
              <a:solidFill>
                <a:srgbClr val="0072C6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>
              <a:solidFill>
                <a:srgbClr val="0072C6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rgbClr val="0072C6"/>
              </a:solidFill>
            </a:endParaRPr>
          </a:p>
        </p:txBody>
      </p:sp>
      <p:sp>
        <p:nvSpPr>
          <p:cNvPr id="161" name="Google Shape;161;p18"/>
          <p:cNvSpPr/>
          <p:nvPr/>
        </p:nvSpPr>
        <p:spPr>
          <a:xfrm>
            <a:off x="3358292" y="1340609"/>
            <a:ext cx="3978900" cy="52608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16050" tIns="116050" rIns="116050" bIns="1160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18"/>
          <p:cNvSpPr txBox="1"/>
          <p:nvPr/>
        </p:nvSpPr>
        <p:spPr>
          <a:xfrm>
            <a:off x="3548150" y="1619623"/>
            <a:ext cx="3422700" cy="6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6050" tIns="116050" rIns="116050" bIns="11605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000" b="1">
                <a:solidFill>
                  <a:srgbClr val="0072C6"/>
                </a:solidFill>
              </a:rPr>
              <a:t>Complete the following sentences regarding your learning process/study topic.</a:t>
            </a:r>
            <a:endParaRPr sz="1000" b="1">
              <a:solidFill>
                <a:srgbClr val="0072C6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b="1">
              <a:solidFill>
                <a:srgbClr val="0072C6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b="1">
              <a:solidFill>
                <a:srgbClr val="0072C6"/>
              </a:solidFill>
              <a:highlight>
                <a:srgbClr val="FFFFFF"/>
              </a:highlight>
            </a:endParaRPr>
          </a:p>
        </p:txBody>
      </p:sp>
      <p:sp>
        <p:nvSpPr>
          <p:cNvPr id="163" name="Google Shape;163;p18"/>
          <p:cNvSpPr txBox="1"/>
          <p:nvPr/>
        </p:nvSpPr>
        <p:spPr>
          <a:xfrm>
            <a:off x="3520590" y="2264960"/>
            <a:ext cx="3681300" cy="391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6050" tIns="116050" rIns="116050" bIns="11605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000">
                <a:solidFill>
                  <a:srgbClr val="0072C6"/>
                </a:solidFill>
              </a:rPr>
              <a:t>The best thing about my study was when...</a:t>
            </a:r>
            <a:endParaRPr sz="1000">
              <a:solidFill>
                <a:srgbClr val="0072C6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>
              <a:solidFill>
                <a:srgbClr val="0072C6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000">
                <a:solidFill>
                  <a:srgbClr val="0072C6"/>
                </a:solidFill>
              </a:rPr>
              <a:t>The worst thing about my study was when...</a:t>
            </a:r>
            <a:endParaRPr sz="1000">
              <a:solidFill>
                <a:srgbClr val="0072C6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>
              <a:solidFill>
                <a:srgbClr val="0072C6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000">
                <a:solidFill>
                  <a:srgbClr val="0072C6"/>
                </a:solidFill>
              </a:rPr>
              <a:t>Did you know that...</a:t>
            </a:r>
            <a:endParaRPr sz="1000">
              <a:solidFill>
                <a:srgbClr val="0072C6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>
              <a:solidFill>
                <a:srgbClr val="0072C6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000">
                <a:solidFill>
                  <a:srgbClr val="0072C6"/>
                </a:solidFill>
              </a:rPr>
              <a:t>I found it funny...</a:t>
            </a:r>
            <a:endParaRPr sz="1000">
              <a:solidFill>
                <a:srgbClr val="0072C6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>
              <a:solidFill>
                <a:srgbClr val="0072C6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000">
                <a:solidFill>
                  <a:srgbClr val="0072C6"/>
                </a:solidFill>
              </a:rPr>
              <a:t>I was upset...</a:t>
            </a:r>
            <a:endParaRPr sz="1000">
              <a:solidFill>
                <a:srgbClr val="0072C6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>
              <a:solidFill>
                <a:srgbClr val="0072C6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000">
                <a:solidFill>
                  <a:srgbClr val="0072C6"/>
                </a:solidFill>
              </a:rPr>
              <a:t>It came as a surprise to me that...</a:t>
            </a:r>
            <a:endParaRPr sz="1000">
              <a:solidFill>
                <a:srgbClr val="0072C6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>
              <a:solidFill>
                <a:srgbClr val="0072C6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000">
                <a:solidFill>
                  <a:srgbClr val="0072C6"/>
                </a:solidFill>
              </a:rPr>
              <a:t>I did not understand at all...</a:t>
            </a:r>
            <a:endParaRPr sz="1000">
              <a:solidFill>
                <a:srgbClr val="0072C6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>
              <a:solidFill>
                <a:srgbClr val="0072C6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000">
                <a:solidFill>
                  <a:srgbClr val="0072C6"/>
                </a:solidFill>
              </a:rPr>
              <a:t>I found it extremely difficult to learn...</a:t>
            </a:r>
            <a:endParaRPr sz="1000">
              <a:solidFill>
                <a:srgbClr val="0072C6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000">
              <a:solidFill>
                <a:srgbClr val="0072C6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rgbClr val="0072C6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rgbClr val="0072C6"/>
              </a:solidFill>
            </a:endParaRPr>
          </a:p>
        </p:txBody>
      </p:sp>
      <p:sp>
        <p:nvSpPr>
          <p:cNvPr id="164" name="Google Shape;164;p18"/>
          <p:cNvSpPr/>
          <p:nvPr/>
        </p:nvSpPr>
        <p:spPr>
          <a:xfrm>
            <a:off x="7657200" y="3037099"/>
            <a:ext cx="2653500" cy="40791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16050" tIns="116050" rIns="116050" bIns="1160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18"/>
          <p:cNvSpPr txBox="1"/>
          <p:nvPr/>
        </p:nvSpPr>
        <p:spPr>
          <a:xfrm>
            <a:off x="7814345" y="3292148"/>
            <a:ext cx="2339100" cy="92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6050" tIns="116050" rIns="116050" bIns="11605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000" b="1">
                <a:solidFill>
                  <a:srgbClr val="0072C6"/>
                </a:solidFill>
                <a:highlight>
                  <a:srgbClr val="FFFFFF"/>
                </a:highlight>
              </a:rPr>
              <a:t>If the phenomenon were a superhero, joke, magazine, robot, work of art, event or something else, what would it be?</a:t>
            </a:r>
            <a:endParaRPr sz="1000" b="1">
              <a:solidFill>
                <a:srgbClr val="0072C6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b="1">
              <a:solidFill>
                <a:srgbClr val="0072C6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b="1">
              <a:solidFill>
                <a:srgbClr val="0072C6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b="1">
              <a:solidFill>
                <a:srgbClr val="0072C6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b="1">
              <a:solidFill>
                <a:srgbClr val="0072C6"/>
              </a:solidFill>
              <a:highlight>
                <a:srgbClr val="FFFFFF"/>
              </a:highlight>
            </a:endParaRPr>
          </a:p>
        </p:txBody>
      </p:sp>
      <p:sp>
        <p:nvSpPr>
          <p:cNvPr id="166" name="Google Shape;166;p18"/>
          <p:cNvSpPr txBox="1"/>
          <p:nvPr/>
        </p:nvSpPr>
        <p:spPr>
          <a:xfrm>
            <a:off x="7814350" y="4157025"/>
            <a:ext cx="2288700" cy="27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6050" tIns="116050" rIns="116050" bIns="1160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000">
                <a:solidFill>
                  <a:srgbClr val="0072C6"/>
                </a:solidFill>
              </a:rPr>
              <a:t>Write your answer here...</a:t>
            </a:r>
            <a:endParaRPr sz="1000">
              <a:solidFill>
                <a:srgbClr val="0072C6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>
              <a:solidFill>
                <a:srgbClr val="0072C6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rgbClr val="0072C6"/>
              </a:solidFill>
            </a:endParaRPr>
          </a:p>
        </p:txBody>
      </p:sp>
      <p:pic>
        <p:nvPicPr>
          <p:cNvPr id="167" name="Google Shape;167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86950" y="693050"/>
            <a:ext cx="2785423" cy="2195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840895">
            <a:off x="659433" y="1460337"/>
            <a:ext cx="1987032" cy="14895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Owner xmlns="4b5fd0cd-a615-46ae-ab86-79584c8b7ad4">
      <UserInfo>
        <DisplayName/>
        <AccountId xsi:nil="true"/>
        <AccountType/>
      </UserInfo>
    </Owner>
    <Has_Leaders_Only_SectionGroup xmlns="4b5fd0cd-a615-46ae-ab86-79584c8b7ad4" xsi:nil="true"/>
    <TeamsChannelId xmlns="4b5fd0cd-a615-46ae-ab86-79584c8b7ad4" xsi:nil="true"/>
    <IsNotebookLocked xmlns="4b5fd0cd-a615-46ae-ab86-79584c8b7ad4" xsi:nil="true"/>
    <NotebookType xmlns="4b5fd0cd-a615-46ae-ab86-79584c8b7ad4" xsi:nil="true"/>
    <Math_Settings xmlns="4b5fd0cd-a615-46ae-ab86-79584c8b7ad4" xsi:nil="true"/>
    <FolderType xmlns="4b5fd0cd-a615-46ae-ab86-79584c8b7ad4" xsi:nil="true"/>
    <Distribution_Groups xmlns="4b5fd0cd-a615-46ae-ab86-79584c8b7ad4" xsi:nil="true"/>
    <Self_Registration_Enabled xmlns="4b5fd0cd-a615-46ae-ab86-79584c8b7ad4" xsi:nil="true"/>
    <AppVersion xmlns="4b5fd0cd-a615-46ae-ab86-79584c8b7ad4" xsi:nil="true"/>
    <Is_Collaboration_Space_Locked xmlns="4b5fd0cd-a615-46ae-ab86-79584c8b7ad4" xsi:nil="true"/>
    <LMS_Mappings xmlns="4b5fd0cd-a615-46ae-ab86-79584c8b7ad4" xsi:nil="true"/>
    <Invited_Leaders xmlns="4b5fd0cd-a615-46ae-ab86-79584c8b7ad4" xsi:nil="true"/>
    <CultureName xmlns="4b5fd0cd-a615-46ae-ab86-79584c8b7ad4" xsi:nil="true"/>
    <Leaders xmlns="4b5fd0cd-a615-46ae-ab86-79584c8b7ad4">
      <UserInfo>
        <DisplayName/>
        <AccountId xsi:nil="true"/>
        <AccountType/>
      </UserInfo>
    </Leaders>
    <Templates xmlns="4b5fd0cd-a615-46ae-ab86-79584c8b7ad4" xsi:nil="true"/>
    <Members xmlns="4b5fd0cd-a615-46ae-ab86-79584c8b7ad4">
      <UserInfo>
        <DisplayName/>
        <AccountId xsi:nil="true"/>
        <AccountType/>
      </UserInfo>
    </Members>
    <Member_Groups xmlns="4b5fd0cd-a615-46ae-ab86-79584c8b7ad4">
      <UserInfo>
        <DisplayName/>
        <AccountId xsi:nil="true"/>
        <AccountType/>
      </UserInfo>
    </Member_Groups>
    <DefaultSectionNames xmlns="4b5fd0cd-a615-46ae-ab86-79584c8b7ad4" xsi:nil="true"/>
    <Invited_Members xmlns="4b5fd0cd-a615-46ae-ab86-79584c8b7ad4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595A45257258E54592B4B23189CAE676" ma:contentTypeVersion="20" ma:contentTypeDescription="Luo uusi asiakirja." ma:contentTypeScope="" ma:versionID="b8f63399fe31005c07bce88cf5ff336a">
  <xsd:schema xmlns:xsd="http://www.w3.org/2001/XMLSchema" xmlns:xs="http://www.w3.org/2001/XMLSchema" xmlns:p="http://schemas.microsoft.com/office/2006/metadata/properties" xmlns:ns2="4b5fd0cd-a615-46ae-ab86-79584c8b7ad4" targetNamespace="http://schemas.microsoft.com/office/2006/metadata/properties" ma:root="true" ma:fieldsID="5c012adb843766a43c442cd602707d9d" ns2:_="">
    <xsd:import namespace="4b5fd0cd-a615-46ae-ab86-79584c8b7ad4"/>
    <xsd:element name="properties">
      <xsd:complexType>
        <xsd:sequence>
          <xsd:element name="documentManagement">
            <xsd:complexType>
              <xsd:all>
                <xsd:element ref="ns2:NotebookType" minOccurs="0"/>
                <xsd:element ref="ns2:FolderType" minOccurs="0"/>
                <xsd:element ref="ns2:CultureName" minOccurs="0"/>
                <xsd:element ref="ns2:AppVersion" minOccurs="0"/>
                <xsd:element ref="ns2:TeamsChannelId" minOccurs="0"/>
                <xsd:element ref="ns2:Owner" minOccurs="0"/>
                <xsd:element ref="ns2:Math_Settings" minOccurs="0"/>
                <xsd:element ref="ns2:DefaultSectionNames" minOccurs="0"/>
                <xsd:element ref="ns2:Templates" minOccurs="0"/>
                <xsd:element ref="ns2:Leaders" minOccurs="0"/>
                <xsd:element ref="ns2:Members" minOccurs="0"/>
                <xsd:element ref="ns2:Member_Groups" minOccurs="0"/>
                <xsd:element ref="ns2:Distribution_Groups" minOccurs="0"/>
                <xsd:element ref="ns2:LMS_Mappings" minOccurs="0"/>
                <xsd:element ref="ns2:Invited_Leaders" minOccurs="0"/>
                <xsd:element ref="ns2:Invited_Members" minOccurs="0"/>
                <xsd:element ref="ns2:Self_Registration_Enabled" minOccurs="0"/>
                <xsd:element ref="ns2:Has_Leaders_Only_SectionGroup" minOccurs="0"/>
                <xsd:element ref="ns2:Is_Collaboration_Space_Locked" minOccurs="0"/>
                <xsd:element ref="ns2:IsNotebookLocke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b5fd0cd-a615-46ae-ab86-79584c8b7ad4" elementFormDefault="qualified">
    <xsd:import namespace="http://schemas.microsoft.com/office/2006/documentManagement/types"/>
    <xsd:import namespace="http://schemas.microsoft.com/office/infopath/2007/PartnerControls"/>
    <xsd:element name="NotebookType" ma:index="8" nillable="true" ma:displayName="Notebook Type" ma:internalName="NotebookType">
      <xsd:simpleType>
        <xsd:restriction base="dms:Text"/>
      </xsd:simpleType>
    </xsd:element>
    <xsd:element name="FolderType" ma:index="9" nillable="true" ma:displayName="Folder Type" ma:internalName="FolderType">
      <xsd:simpleType>
        <xsd:restriction base="dms:Text"/>
      </xsd:simpleType>
    </xsd:element>
    <xsd:element name="CultureName" ma:index="10" nillable="true" ma:displayName="Culture Name" ma:internalName="CultureName">
      <xsd:simpleType>
        <xsd:restriction base="dms:Text"/>
      </xsd:simpleType>
    </xsd:element>
    <xsd:element name="AppVersion" ma:index="11" nillable="true" ma:displayName="App Version" ma:internalName="AppVersion">
      <xsd:simpleType>
        <xsd:restriction base="dms:Text"/>
      </xsd:simpleType>
    </xsd:element>
    <xsd:element name="TeamsChannelId" ma:index="12" nillable="true" ma:displayName="Teams Channel Id" ma:internalName="TeamsChannelId">
      <xsd:simpleType>
        <xsd:restriction base="dms:Text"/>
      </xsd:simpleType>
    </xsd:element>
    <xsd:element name="Owner" ma:index="13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ath_Settings" ma:index="14" nillable="true" ma:displayName="Math Settings" ma:internalName="Math_Settings">
      <xsd:simpleType>
        <xsd:restriction base="dms:Text"/>
      </xsd:simpleType>
    </xsd:element>
    <xsd:element name="DefaultSectionNames" ma:index="15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16" nillable="true" ma:displayName="Templates" ma:internalName="Templates">
      <xsd:simpleType>
        <xsd:restriction base="dms:Note">
          <xsd:maxLength value="255"/>
        </xsd:restriction>
      </xsd:simpleType>
    </xsd:element>
    <xsd:element name="Leaders" ma:index="17" nillable="true" ma:displayName="Leaders" ma:internalName="Lead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mbers" ma:index="18" nillable="true" ma:displayName="Members" ma:internalName="Memb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mber_Groups" ma:index="19" nillable="true" ma:displayName="Member Groups" ma:internalName="Member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istribution_Groups" ma:index="20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21" nillable="true" ma:displayName="LMS Mappings" ma:internalName="LMS_Mappings">
      <xsd:simpleType>
        <xsd:restriction base="dms:Note">
          <xsd:maxLength value="255"/>
        </xsd:restriction>
      </xsd:simpleType>
    </xsd:element>
    <xsd:element name="Invited_Leaders" ma:index="22" nillable="true" ma:displayName="Invited Leaders" ma:internalName="Invited_Leaders">
      <xsd:simpleType>
        <xsd:restriction base="dms:Note">
          <xsd:maxLength value="255"/>
        </xsd:restriction>
      </xsd:simpleType>
    </xsd:element>
    <xsd:element name="Invited_Members" ma:index="23" nillable="true" ma:displayName="Invited Members" ma:internalName="Invited_Members">
      <xsd:simpleType>
        <xsd:restriction base="dms:Note">
          <xsd:maxLength value="255"/>
        </xsd:restriction>
      </xsd:simpleType>
    </xsd:element>
    <xsd:element name="Self_Registration_Enabled" ma:index="24" nillable="true" ma:displayName="Self Registration Enabled" ma:internalName="Self_Registration_Enabled">
      <xsd:simpleType>
        <xsd:restriction base="dms:Boolean"/>
      </xsd:simpleType>
    </xsd:element>
    <xsd:element name="Has_Leaders_Only_SectionGroup" ma:index="25" nillable="true" ma:displayName="Has Leaders Only SectionGroup" ma:internalName="Has_Leaders_Only_SectionGroup">
      <xsd:simpleType>
        <xsd:restriction base="dms:Boolean"/>
      </xsd:simpleType>
    </xsd:element>
    <xsd:element name="Is_Collaboration_Space_Locked" ma:index="26" nillable="true" ma:displayName="Is Collaboration Space Locked" ma:internalName="Is_Collaboration_Space_Locked">
      <xsd:simpleType>
        <xsd:restriction base="dms:Boolean"/>
      </xsd:simpleType>
    </xsd:element>
    <xsd:element name="IsNotebookLocked" ma:index="27" nillable="true" ma:displayName="Is Notebook Locked" ma:internalName="IsNotebookLocked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C343272-DEE0-4DC9-9C7A-0C3D02A0A749}">
  <ds:schemaRefs>
    <ds:schemaRef ds:uri="http://purl.org/dc/terms/"/>
    <ds:schemaRef ds:uri="4b5fd0cd-a615-46ae-ab86-79584c8b7ad4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149CBAA5-83DB-4769-AD19-732F99AF96B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FCAC382-E8D8-448F-9D28-DFD6FC99F22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b5fd0cd-a615-46ae-ab86-79584c8b7ad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448</Words>
  <Application>Microsoft Office PowerPoint</Application>
  <PresentationFormat>Mukautettu</PresentationFormat>
  <Paragraphs>92</Paragraphs>
  <Slides>6</Slides>
  <Notes>6</Notes>
  <HiddenSlides>0</HiddenSlides>
  <MMClips>0</MMClips>
  <ScaleCrop>false</ScaleCrop>
  <HeadingPairs>
    <vt:vector size="6" baseType="variant">
      <vt:variant>
        <vt:lpstr>Käytetyt fontit</vt:lpstr>
      </vt:variant>
      <vt:variant>
        <vt:i4>1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6</vt:i4>
      </vt:variant>
    </vt:vector>
  </HeadingPairs>
  <TitlesOfParts>
    <vt:vector size="8" baseType="lpstr">
      <vt:lpstr>Arial</vt:lpstr>
      <vt:lpstr>Simple Light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Juntunen Seija</dc:creator>
  <cp:lastModifiedBy>Juntunen Seija</cp:lastModifiedBy>
  <cp:revision>1</cp:revision>
  <dcterms:modified xsi:type="dcterms:W3CDTF">2020-02-24T11:58:55Z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0x010100595A45257258E54592B4B23189CAE676</vt:lpwstr>
  </property>
</Properties>
</file>