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7560000" cx="10692000"/>
  <p:notesSz cx="7560000" cy="10692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orient="horz"/>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704fa997a2_0_32: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704fa997a2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704fa997a2_0_5: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704fa997a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6b249d1eb6_0_19: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6b249d1eb6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6b249d1eb6_0_32: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6b249d1eb6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652d6cbf1c_0_0: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652d6cbf1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6b249d1eb6_0_121: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6b249d1eb6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64478" y="1094388"/>
            <a:ext cx="9963000" cy="3016800"/>
          </a:xfrm>
          <a:prstGeom prst="rect">
            <a:avLst/>
          </a:prstGeom>
        </p:spPr>
        <p:txBody>
          <a:bodyPr anchorCtr="0" anchor="b" bIns="116050" lIns="116050" spcFirstLastPara="1" rIns="116050" wrap="square" tIns="116050">
            <a:noAutofit/>
          </a:bodyPr>
          <a:lstStyle>
            <a:lvl1pPr lvl="0" algn="ctr">
              <a:spcBef>
                <a:spcPts val="0"/>
              </a:spcBef>
              <a:spcAft>
                <a:spcPts val="0"/>
              </a:spcAft>
              <a:buSzPts val="6600"/>
              <a:buNone/>
              <a:defRPr sz="6600"/>
            </a:lvl1pPr>
            <a:lvl2pPr lvl="1" algn="ctr">
              <a:spcBef>
                <a:spcPts val="0"/>
              </a:spcBef>
              <a:spcAft>
                <a:spcPts val="0"/>
              </a:spcAft>
              <a:buSzPts val="6600"/>
              <a:buNone/>
              <a:defRPr sz="6600"/>
            </a:lvl2pPr>
            <a:lvl3pPr lvl="2" algn="ctr">
              <a:spcBef>
                <a:spcPts val="0"/>
              </a:spcBef>
              <a:spcAft>
                <a:spcPts val="0"/>
              </a:spcAft>
              <a:buSzPts val="6600"/>
              <a:buNone/>
              <a:defRPr sz="6600"/>
            </a:lvl3pPr>
            <a:lvl4pPr lvl="3" algn="ctr">
              <a:spcBef>
                <a:spcPts val="0"/>
              </a:spcBef>
              <a:spcAft>
                <a:spcPts val="0"/>
              </a:spcAft>
              <a:buSzPts val="6600"/>
              <a:buNone/>
              <a:defRPr sz="6600"/>
            </a:lvl4pPr>
            <a:lvl5pPr lvl="4" algn="ctr">
              <a:spcBef>
                <a:spcPts val="0"/>
              </a:spcBef>
              <a:spcAft>
                <a:spcPts val="0"/>
              </a:spcAft>
              <a:buSzPts val="6600"/>
              <a:buNone/>
              <a:defRPr sz="6600"/>
            </a:lvl5pPr>
            <a:lvl6pPr lvl="5" algn="ctr">
              <a:spcBef>
                <a:spcPts val="0"/>
              </a:spcBef>
              <a:spcAft>
                <a:spcPts val="0"/>
              </a:spcAft>
              <a:buSzPts val="6600"/>
              <a:buNone/>
              <a:defRPr sz="6600"/>
            </a:lvl6pPr>
            <a:lvl7pPr lvl="6" algn="ctr">
              <a:spcBef>
                <a:spcPts val="0"/>
              </a:spcBef>
              <a:spcAft>
                <a:spcPts val="0"/>
              </a:spcAft>
              <a:buSzPts val="6600"/>
              <a:buNone/>
              <a:defRPr sz="6600"/>
            </a:lvl7pPr>
            <a:lvl8pPr lvl="7" algn="ctr">
              <a:spcBef>
                <a:spcPts val="0"/>
              </a:spcBef>
              <a:spcAft>
                <a:spcPts val="0"/>
              </a:spcAft>
              <a:buSzPts val="6600"/>
              <a:buNone/>
              <a:defRPr sz="6600"/>
            </a:lvl8pPr>
            <a:lvl9pPr lvl="8" algn="ctr">
              <a:spcBef>
                <a:spcPts val="0"/>
              </a:spcBef>
              <a:spcAft>
                <a:spcPts val="0"/>
              </a:spcAft>
              <a:buSzPts val="6600"/>
              <a:buNone/>
              <a:defRPr sz="6600"/>
            </a:lvl9pPr>
          </a:lstStyle>
          <a:p/>
        </p:txBody>
      </p:sp>
      <p:sp>
        <p:nvSpPr>
          <p:cNvPr id="11" name="Google Shape;11;p2"/>
          <p:cNvSpPr txBox="1"/>
          <p:nvPr>
            <p:ph idx="1" type="subTitle"/>
          </p:nvPr>
        </p:nvSpPr>
        <p:spPr>
          <a:xfrm>
            <a:off x="364468" y="4165643"/>
            <a:ext cx="9963000" cy="1164900"/>
          </a:xfrm>
          <a:prstGeom prst="rect">
            <a:avLst/>
          </a:prstGeom>
        </p:spPr>
        <p:txBody>
          <a:bodyPr anchorCtr="0" anchor="t" bIns="116050" lIns="116050" spcFirstLastPara="1" rIns="116050" wrap="square" tIns="11605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2" name="Google Shape;12;p2"/>
          <p:cNvSpPr txBox="1"/>
          <p:nvPr>
            <p:ph idx="12" type="sldNum"/>
          </p:nvPr>
        </p:nvSpPr>
        <p:spPr>
          <a:xfrm>
            <a:off x="9906772" y="6854072"/>
            <a:ext cx="641700" cy="578400"/>
          </a:xfrm>
          <a:prstGeom prst="rect">
            <a:avLst/>
          </a:prstGeom>
        </p:spPr>
        <p:txBody>
          <a:bodyPr anchorCtr="0" anchor="ctr" bIns="116050" lIns="116050" spcFirstLastPara="1" rIns="116050" wrap="square" tIns="1160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64468" y="1625801"/>
            <a:ext cx="9963000" cy="2886000"/>
          </a:xfrm>
          <a:prstGeom prst="rect">
            <a:avLst/>
          </a:prstGeom>
        </p:spPr>
        <p:txBody>
          <a:bodyPr anchorCtr="0" anchor="b" bIns="116050" lIns="116050" spcFirstLastPara="1" rIns="116050" wrap="square" tIns="116050">
            <a:noAutofit/>
          </a:bodyPr>
          <a:lstStyle>
            <a:lvl1pPr lvl="0" algn="ctr">
              <a:spcBef>
                <a:spcPts val="0"/>
              </a:spcBef>
              <a:spcAft>
                <a:spcPts val="0"/>
              </a:spcAft>
              <a:buSzPts val="15200"/>
              <a:buNone/>
              <a:defRPr sz="15200"/>
            </a:lvl1pPr>
            <a:lvl2pPr lvl="1" algn="ctr">
              <a:spcBef>
                <a:spcPts val="0"/>
              </a:spcBef>
              <a:spcAft>
                <a:spcPts val="0"/>
              </a:spcAft>
              <a:buSzPts val="15200"/>
              <a:buNone/>
              <a:defRPr sz="15200"/>
            </a:lvl2pPr>
            <a:lvl3pPr lvl="2" algn="ctr">
              <a:spcBef>
                <a:spcPts val="0"/>
              </a:spcBef>
              <a:spcAft>
                <a:spcPts val="0"/>
              </a:spcAft>
              <a:buSzPts val="15200"/>
              <a:buNone/>
              <a:defRPr sz="15200"/>
            </a:lvl3pPr>
            <a:lvl4pPr lvl="3" algn="ctr">
              <a:spcBef>
                <a:spcPts val="0"/>
              </a:spcBef>
              <a:spcAft>
                <a:spcPts val="0"/>
              </a:spcAft>
              <a:buSzPts val="15200"/>
              <a:buNone/>
              <a:defRPr sz="15200"/>
            </a:lvl4pPr>
            <a:lvl5pPr lvl="4" algn="ctr">
              <a:spcBef>
                <a:spcPts val="0"/>
              </a:spcBef>
              <a:spcAft>
                <a:spcPts val="0"/>
              </a:spcAft>
              <a:buSzPts val="15200"/>
              <a:buNone/>
              <a:defRPr sz="15200"/>
            </a:lvl5pPr>
            <a:lvl6pPr lvl="5" algn="ctr">
              <a:spcBef>
                <a:spcPts val="0"/>
              </a:spcBef>
              <a:spcAft>
                <a:spcPts val="0"/>
              </a:spcAft>
              <a:buSzPts val="15200"/>
              <a:buNone/>
              <a:defRPr sz="15200"/>
            </a:lvl6pPr>
            <a:lvl7pPr lvl="6" algn="ctr">
              <a:spcBef>
                <a:spcPts val="0"/>
              </a:spcBef>
              <a:spcAft>
                <a:spcPts val="0"/>
              </a:spcAft>
              <a:buSzPts val="15200"/>
              <a:buNone/>
              <a:defRPr sz="15200"/>
            </a:lvl7pPr>
            <a:lvl8pPr lvl="7" algn="ctr">
              <a:spcBef>
                <a:spcPts val="0"/>
              </a:spcBef>
              <a:spcAft>
                <a:spcPts val="0"/>
              </a:spcAft>
              <a:buSzPts val="15200"/>
              <a:buNone/>
              <a:defRPr sz="15200"/>
            </a:lvl8pPr>
            <a:lvl9pPr lvl="8" algn="ctr">
              <a:spcBef>
                <a:spcPts val="0"/>
              </a:spcBef>
              <a:spcAft>
                <a:spcPts val="0"/>
              </a:spcAft>
              <a:buSzPts val="15200"/>
              <a:buNone/>
              <a:defRPr sz="15200"/>
            </a:lvl9pPr>
          </a:lstStyle>
          <a:p>
            <a:r>
              <a:t>xx%</a:t>
            </a:r>
          </a:p>
        </p:txBody>
      </p:sp>
      <p:sp>
        <p:nvSpPr>
          <p:cNvPr id="46" name="Google Shape;46;p11"/>
          <p:cNvSpPr txBox="1"/>
          <p:nvPr>
            <p:ph idx="1" type="body"/>
          </p:nvPr>
        </p:nvSpPr>
        <p:spPr>
          <a:xfrm>
            <a:off x="364468" y="4633192"/>
            <a:ext cx="9963000" cy="1911900"/>
          </a:xfrm>
          <a:prstGeom prst="rect">
            <a:avLst/>
          </a:prstGeom>
        </p:spPr>
        <p:txBody>
          <a:bodyPr anchorCtr="0" anchor="t" bIns="116050" lIns="116050" spcFirstLastPara="1" rIns="116050" wrap="square" tIns="116050">
            <a:noAutofit/>
          </a:bodyPr>
          <a:lstStyle>
            <a:lvl1pPr indent="-374650" lvl="0" marL="457200" algn="ctr">
              <a:spcBef>
                <a:spcPts val="0"/>
              </a:spcBef>
              <a:spcAft>
                <a:spcPts val="0"/>
              </a:spcAft>
              <a:buSzPts val="2300"/>
              <a:buChar char="●"/>
              <a:defRPr/>
            </a:lvl1pPr>
            <a:lvl2pPr indent="-342900" lvl="1" marL="914400" algn="ctr">
              <a:spcBef>
                <a:spcPts val="2000"/>
              </a:spcBef>
              <a:spcAft>
                <a:spcPts val="0"/>
              </a:spcAft>
              <a:buSzPts val="1800"/>
              <a:buChar char="○"/>
              <a:defRPr/>
            </a:lvl2pPr>
            <a:lvl3pPr indent="-342900" lvl="2" marL="1371600" algn="ctr">
              <a:spcBef>
                <a:spcPts val="2000"/>
              </a:spcBef>
              <a:spcAft>
                <a:spcPts val="0"/>
              </a:spcAft>
              <a:buSzPts val="1800"/>
              <a:buChar char="■"/>
              <a:defRPr/>
            </a:lvl3pPr>
            <a:lvl4pPr indent="-342900" lvl="3" marL="1828800" algn="ctr">
              <a:spcBef>
                <a:spcPts val="2000"/>
              </a:spcBef>
              <a:spcAft>
                <a:spcPts val="0"/>
              </a:spcAft>
              <a:buSzPts val="1800"/>
              <a:buChar char="●"/>
              <a:defRPr/>
            </a:lvl4pPr>
            <a:lvl5pPr indent="-342900" lvl="4" marL="2286000" algn="ctr">
              <a:spcBef>
                <a:spcPts val="2000"/>
              </a:spcBef>
              <a:spcAft>
                <a:spcPts val="0"/>
              </a:spcAft>
              <a:buSzPts val="1800"/>
              <a:buChar char="○"/>
              <a:defRPr/>
            </a:lvl5pPr>
            <a:lvl6pPr indent="-342900" lvl="5" marL="2743200" algn="ctr">
              <a:spcBef>
                <a:spcPts val="2000"/>
              </a:spcBef>
              <a:spcAft>
                <a:spcPts val="0"/>
              </a:spcAft>
              <a:buSzPts val="1800"/>
              <a:buChar char="■"/>
              <a:defRPr/>
            </a:lvl6pPr>
            <a:lvl7pPr indent="-342900" lvl="6" marL="3200400" algn="ctr">
              <a:spcBef>
                <a:spcPts val="2000"/>
              </a:spcBef>
              <a:spcAft>
                <a:spcPts val="0"/>
              </a:spcAft>
              <a:buSzPts val="1800"/>
              <a:buChar char="●"/>
              <a:defRPr/>
            </a:lvl7pPr>
            <a:lvl8pPr indent="-342900" lvl="7" marL="3657600" algn="ctr">
              <a:spcBef>
                <a:spcPts val="2000"/>
              </a:spcBef>
              <a:spcAft>
                <a:spcPts val="0"/>
              </a:spcAft>
              <a:buSzPts val="1800"/>
              <a:buChar char="○"/>
              <a:defRPr/>
            </a:lvl8pPr>
            <a:lvl9pPr indent="-342900" lvl="8" marL="4114800" algn="ctr">
              <a:spcBef>
                <a:spcPts val="2000"/>
              </a:spcBef>
              <a:spcAft>
                <a:spcPts val="2000"/>
              </a:spcAft>
              <a:buSzPts val="1800"/>
              <a:buChar char="■"/>
              <a:defRPr/>
            </a:lvl9pPr>
          </a:lstStyle>
          <a:p/>
        </p:txBody>
      </p:sp>
      <p:sp>
        <p:nvSpPr>
          <p:cNvPr id="47" name="Google Shape;47;p11"/>
          <p:cNvSpPr txBox="1"/>
          <p:nvPr>
            <p:ph idx="12" type="sldNum"/>
          </p:nvPr>
        </p:nvSpPr>
        <p:spPr>
          <a:xfrm>
            <a:off x="9906772" y="6854072"/>
            <a:ext cx="641700" cy="578400"/>
          </a:xfrm>
          <a:prstGeom prst="rect">
            <a:avLst/>
          </a:prstGeom>
        </p:spPr>
        <p:txBody>
          <a:bodyPr anchorCtr="0" anchor="ctr" bIns="116050" lIns="116050" spcFirstLastPara="1" rIns="116050" wrap="square" tIns="1160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906772" y="6854072"/>
            <a:ext cx="641700" cy="578400"/>
          </a:xfrm>
          <a:prstGeom prst="rect">
            <a:avLst/>
          </a:prstGeom>
        </p:spPr>
        <p:txBody>
          <a:bodyPr anchorCtr="0" anchor="ctr" bIns="116050" lIns="116050" spcFirstLastPara="1" rIns="116050" wrap="square" tIns="1160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64468" y="3161354"/>
            <a:ext cx="9963000" cy="1237200"/>
          </a:xfrm>
          <a:prstGeom prst="rect">
            <a:avLst/>
          </a:prstGeom>
        </p:spPr>
        <p:txBody>
          <a:bodyPr anchorCtr="0" anchor="ctr" bIns="116050" lIns="116050" spcFirstLastPara="1" rIns="116050" wrap="square" tIns="116050">
            <a:noAutofit/>
          </a:bodyPr>
          <a:lstStyle>
            <a:lvl1pPr lvl="0" algn="ctr">
              <a:spcBef>
                <a:spcPts val="0"/>
              </a:spcBef>
              <a:spcAft>
                <a:spcPts val="0"/>
              </a:spcAft>
              <a:buSzPts val="4600"/>
              <a:buNone/>
              <a:defRPr sz="46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p:txBody>
      </p:sp>
      <p:sp>
        <p:nvSpPr>
          <p:cNvPr id="15" name="Google Shape;15;p3"/>
          <p:cNvSpPr txBox="1"/>
          <p:nvPr>
            <p:ph idx="12" type="sldNum"/>
          </p:nvPr>
        </p:nvSpPr>
        <p:spPr>
          <a:xfrm>
            <a:off x="9906772" y="6854072"/>
            <a:ext cx="641700" cy="578400"/>
          </a:xfrm>
          <a:prstGeom prst="rect">
            <a:avLst/>
          </a:prstGeom>
        </p:spPr>
        <p:txBody>
          <a:bodyPr anchorCtr="0" anchor="ctr" bIns="116050" lIns="116050" spcFirstLastPara="1" rIns="116050" wrap="square" tIns="1160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64468" y="654105"/>
            <a:ext cx="9963000" cy="841800"/>
          </a:xfrm>
          <a:prstGeom prst="rect">
            <a:avLst/>
          </a:prstGeom>
        </p:spPr>
        <p:txBody>
          <a:bodyPr anchorCtr="0" anchor="t" bIns="116050" lIns="116050" spcFirstLastPara="1" rIns="116050" wrap="square" tIns="11605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8" name="Google Shape;18;p4"/>
          <p:cNvSpPr txBox="1"/>
          <p:nvPr>
            <p:ph idx="1" type="body"/>
          </p:nvPr>
        </p:nvSpPr>
        <p:spPr>
          <a:xfrm>
            <a:off x="364468" y="1693927"/>
            <a:ext cx="9963000" cy="5021400"/>
          </a:xfrm>
          <a:prstGeom prst="rect">
            <a:avLst/>
          </a:prstGeom>
        </p:spPr>
        <p:txBody>
          <a:bodyPr anchorCtr="0" anchor="t" bIns="116050" lIns="116050" spcFirstLastPara="1" rIns="116050" wrap="square" tIns="116050">
            <a:noAutofit/>
          </a:bodyPr>
          <a:lstStyle>
            <a:lvl1pPr indent="-374650" lvl="0" marL="457200">
              <a:spcBef>
                <a:spcPts val="0"/>
              </a:spcBef>
              <a:spcAft>
                <a:spcPts val="0"/>
              </a:spcAft>
              <a:buSzPts val="2300"/>
              <a:buChar char="●"/>
              <a:defRPr/>
            </a:lvl1pPr>
            <a:lvl2pPr indent="-342900" lvl="1" marL="914400">
              <a:spcBef>
                <a:spcPts val="2000"/>
              </a:spcBef>
              <a:spcAft>
                <a:spcPts val="0"/>
              </a:spcAft>
              <a:buSzPts val="1800"/>
              <a:buChar char="○"/>
              <a:defRPr/>
            </a:lvl2pPr>
            <a:lvl3pPr indent="-342900" lvl="2" marL="1371600">
              <a:spcBef>
                <a:spcPts val="2000"/>
              </a:spcBef>
              <a:spcAft>
                <a:spcPts val="0"/>
              </a:spcAft>
              <a:buSzPts val="1800"/>
              <a:buChar char="■"/>
              <a:defRPr/>
            </a:lvl3pPr>
            <a:lvl4pPr indent="-342900" lvl="3" marL="1828800">
              <a:spcBef>
                <a:spcPts val="2000"/>
              </a:spcBef>
              <a:spcAft>
                <a:spcPts val="0"/>
              </a:spcAft>
              <a:buSzPts val="1800"/>
              <a:buChar char="●"/>
              <a:defRPr/>
            </a:lvl4pPr>
            <a:lvl5pPr indent="-342900" lvl="4" marL="2286000">
              <a:spcBef>
                <a:spcPts val="2000"/>
              </a:spcBef>
              <a:spcAft>
                <a:spcPts val="0"/>
              </a:spcAft>
              <a:buSzPts val="1800"/>
              <a:buChar char="○"/>
              <a:defRPr/>
            </a:lvl5pPr>
            <a:lvl6pPr indent="-342900" lvl="5" marL="2743200">
              <a:spcBef>
                <a:spcPts val="2000"/>
              </a:spcBef>
              <a:spcAft>
                <a:spcPts val="0"/>
              </a:spcAft>
              <a:buSzPts val="1800"/>
              <a:buChar char="■"/>
              <a:defRPr/>
            </a:lvl6pPr>
            <a:lvl7pPr indent="-342900" lvl="6" marL="3200400">
              <a:spcBef>
                <a:spcPts val="2000"/>
              </a:spcBef>
              <a:spcAft>
                <a:spcPts val="0"/>
              </a:spcAft>
              <a:buSzPts val="1800"/>
              <a:buChar char="●"/>
              <a:defRPr/>
            </a:lvl7pPr>
            <a:lvl8pPr indent="-342900" lvl="7" marL="3657600">
              <a:spcBef>
                <a:spcPts val="2000"/>
              </a:spcBef>
              <a:spcAft>
                <a:spcPts val="0"/>
              </a:spcAft>
              <a:buSzPts val="1800"/>
              <a:buChar char="○"/>
              <a:defRPr/>
            </a:lvl8pPr>
            <a:lvl9pPr indent="-342900" lvl="8" marL="4114800">
              <a:spcBef>
                <a:spcPts val="2000"/>
              </a:spcBef>
              <a:spcAft>
                <a:spcPts val="2000"/>
              </a:spcAft>
              <a:buSzPts val="1800"/>
              <a:buChar char="■"/>
              <a:defRPr/>
            </a:lvl9pPr>
          </a:lstStyle>
          <a:p/>
        </p:txBody>
      </p:sp>
      <p:sp>
        <p:nvSpPr>
          <p:cNvPr id="19" name="Google Shape;19;p4"/>
          <p:cNvSpPr txBox="1"/>
          <p:nvPr>
            <p:ph idx="12" type="sldNum"/>
          </p:nvPr>
        </p:nvSpPr>
        <p:spPr>
          <a:xfrm>
            <a:off x="9906772" y="6854072"/>
            <a:ext cx="641700" cy="578400"/>
          </a:xfrm>
          <a:prstGeom prst="rect">
            <a:avLst/>
          </a:prstGeom>
        </p:spPr>
        <p:txBody>
          <a:bodyPr anchorCtr="0" anchor="ctr" bIns="116050" lIns="116050" spcFirstLastPara="1" rIns="116050" wrap="square" tIns="1160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64468" y="654105"/>
            <a:ext cx="9963000" cy="841800"/>
          </a:xfrm>
          <a:prstGeom prst="rect">
            <a:avLst/>
          </a:prstGeom>
        </p:spPr>
        <p:txBody>
          <a:bodyPr anchorCtr="0" anchor="t" bIns="116050" lIns="116050" spcFirstLastPara="1" rIns="116050" wrap="square" tIns="11605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2" name="Google Shape;22;p5"/>
          <p:cNvSpPr txBox="1"/>
          <p:nvPr>
            <p:ph idx="1" type="body"/>
          </p:nvPr>
        </p:nvSpPr>
        <p:spPr>
          <a:xfrm>
            <a:off x="364468" y="1693927"/>
            <a:ext cx="4677000" cy="5021400"/>
          </a:xfrm>
          <a:prstGeom prst="rect">
            <a:avLst/>
          </a:prstGeom>
        </p:spPr>
        <p:txBody>
          <a:bodyPr anchorCtr="0" anchor="t" bIns="116050" lIns="116050" spcFirstLastPara="1" rIns="116050" wrap="square" tIns="116050">
            <a:noAutofit/>
          </a:bodyPr>
          <a:lstStyle>
            <a:lvl1pPr indent="-342900" lvl="0" marL="457200">
              <a:spcBef>
                <a:spcPts val="0"/>
              </a:spcBef>
              <a:spcAft>
                <a:spcPts val="0"/>
              </a:spcAft>
              <a:buSzPts val="1800"/>
              <a:buChar char="●"/>
              <a:defRPr sz="18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23" name="Google Shape;23;p5"/>
          <p:cNvSpPr txBox="1"/>
          <p:nvPr>
            <p:ph idx="2" type="body"/>
          </p:nvPr>
        </p:nvSpPr>
        <p:spPr>
          <a:xfrm>
            <a:off x="5650483" y="1693927"/>
            <a:ext cx="4677000" cy="5021400"/>
          </a:xfrm>
          <a:prstGeom prst="rect">
            <a:avLst/>
          </a:prstGeom>
        </p:spPr>
        <p:txBody>
          <a:bodyPr anchorCtr="0" anchor="t" bIns="116050" lIns="116050" spcFirstLastPara="1" rIns="116050" wrap="square" tIns="116050">
            <a:noAutofit/>
          </a:bodyPr>
          <a:lstStyle>
            <a:lvl1pPr indent="-342900" lvl="0" marL="457200">
              <a:spcBef>
                <a:spcPts val="0"/>
              </a:spcBef>
              <a:spcAft>
                <a:spcPts val="0"/>
              </a:spcAft>
              <a:buSzPts val="1800"/>
              <a:buChar char="●"/>
              <a:defRPr sz="18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24" name="Google Shape;24;p5"/>
          <p:cNvSpPr txBox="1"/>
          <p:nvPr>
            <p:ph idx="12" type="sldNum"/>
          </p:nvPr>
        </p:nvSpPr>
        <p:spPr>
          <a:xfrm>
            <a:off x="9906772" y="6854072"/>
            <a:ext cx="641700" cy="578400"/>
          </a:xfrm>
          <a:prstGeom prst="rect">
            <a:avLst/>
          </a:prstGeom>
        </p:spPr>
        <p:txBody>
          <a:bodyPr anchorCtr="0" anchor="ctr" bIns="116050" lIns="116050" spcFirstLastPara="1" rIns="116050" wrap="square" tIns="1160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64468" y="654105"/>
            <a:ext cx="9963000" cy="841800"/>
          </a:xfrm>
          <a:prstGeom prst="rect">
            <a:avLst/>
          </a:prstGeom>
        </p:spPr>
        <p:txBody>
          <a:bodyPr anchorCtr="0" anchor="t" bIns="116050" lIns="116050" spcFirstLastPara="1" rIns="116050" wrap="square" tIns="11605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7" name="Google Shape;27;p6"/>
          <p:cNvSpPr txBox="1"/>
          <p:nvPr>
            <p:ph idx="12" type="sldNum"/>
          </p:nvPr>
        </p:nvSpPr>
        <p:spPr>
          <a:xfrm>
            <a:off x="9906772" y="6854072"/>
            <a:ext cx="641700" cy="578400"/>
          </a:xfrm>
          <a:prstGeom prst="rect">
            <a:avLst/>
          </a:prstGeom>
        </p:spPr>
        <p:txBody>
          <a:bodyPr anchorCtr="0" anchor="ctr" bIns="116050" lIns="116050" spcFirstLastPara="1" rIns="116050" wrap="square" tIns="1160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64468" y="816630"/>
            <a:ext cx="3283500" cy="1110600"/>
          </a:xfrm>
          <a:prstGeom prst="rect">
            <a:avLst/>
          </a:prstGeom>
        </p:spPr>
        <p:txBody>
          <a:bodyPr anchorCtr="0" anchor="b" bIns="116050" lIns="116050" spcFirstLastPara="1" rIns="116050" wrap="square" tIns="11605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0" name="Google Shape;30;p7"/>
          <p:cNvSpPr txBox="1"/>
          <p:nvPr>
            <p:ph idx="1" type="body"/>
          </p:nvPr>
        </p:nvSpPr>
        <p:spPr>
          <a:xfrm>
            <a:off x="364468" y="2042457"/>
            <a:ext cx="3283500" cy="4673100"/>
          </a:xfrm>
          <a:prstGeom prst="rect">
            <a:avLst/>
          </a:prstGeom>
        </p:spPr>
        <p:txBody>
          <a:bodyPr anchorCtr="0" anchor="t" bIns="116050" lIns="116050" spcFirstLastPara="1" rIns="116050" wrap="square" tIns="116050">
            <a:noAutofit/>
          </a:bodyPr>
          <a:lstStyle>
            <a:lvl1pPr indent="-323850" lvl="0" marL="457200">
              <a:spcBef>
                <a:spcPts val="0"/>
              </a:spcBef>
              <a:spcAft>
                <a:spcPts val="0"/>
              </a:spcAft>
              <a:buSzPts val="1500"/>
              <a:buChar char="●"/>
              <a:defRPr sz="15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31" name="Google Shape;31;p7"/>
          <p:cNvSpPr txBox="1"/>
          <p:nvPr>
            <p:ph idx="12" type="sldNum"/>
          </p:nvPr>
        </p:nvSpPr>
        <p:spPr>
          <a:xfrm>
            <a:off x="9906772" y="6854072"/>
            <a:ext cx="641700" cy="578400"/>
          </a:xfrm>
          <a:prstGeom prst="rect">
            <a:avLst/>
          </a:prstGeom>
        </p:spPr>
        <p:txBody>
          <a:bodyPr anchorCtr="0" anchor="ctr" bIns="116050" lIns="116050" spcFirstLastPara="1" rIns="116050" wrap="square" tIns="1160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73245" y="661638"/>
            <a:ext cx="7445700" cy="6012600"/>
          </a:xfrm>
          <a:prstGeom prst="rect">
            <a:avLst/>
          </a:prstGeom>
        </p:spPr>
        <p:txBody>
          <a:bodyPr anchorCtr="0" anchor="ctr" bIns="116050" lIns="116050" spcFirstLastPara="1" rIns="116050" wrap="square" tIns="116050">
            <a:noAutofit/>
          </a:bodyPr>
          <a:lstStyle>
            <a:lvl1pPr lvl="0">
              <a:spcBef>
                <a:spcPts val="0"/>
              </a:spcBef>
              <a:spcAft>
                <a:spcPts val="0"/>
              </a:spcAft>
              <a:buSzPts val="6100"/>
              <a:buNone/>
              <a:defRPr sz="6100"/>
            </a:lvl1pPr>
            <a:lvl2pPr lvl="1">
              <a:spcBef>
                <a:spcPts val="0"/>
              </a:spcBef>
              <a:spcAft>
                <a:spcPts val="0"/>
              </a:spcAft>
              <a:buSzPts val="6100"/>
              <a:buNone/>
              <a:defRPr sz="6100"/>
            </a:lvl2pPr>
            <a:lvl3pPr lvl="2">
              <a:spcBef>
                <a:spcPts val="0"/>
              </a:spcBef>
              <a:spcAft>
                <a:spcPts val="0"/>
              </a:spcAft>
              <a:buSzPts val="6100"/>
              <a:buNone/>
              <a:defRPr sz="6100"/>
            </a:lvl3pPr>
            <a:lvl4pPr lvl="3">
              <a:spcBef>
                <a:spcPts val="0"/>
              </a:spcBef>
              <a:spcAft>
                <a:spcPts val="0"/>
              </a:spcAft>
              <a:buSzPts val="6100"/>
              <a:buNone/>
              <a:defRPr sz="6100"/>
            </a:lvl4pPr>
            <a:lvl5pPr lvl="4">
              <a:spcBef>
                <a:spcPts val="0"/>
              </a:spcBef>
              <a:spcAft>
                <a:spcPts val="0"/>
              </a:spcAft>
              <a:buSzPts val="6100"/>
              <a:buNone/>
              <a:defRPr sz="6100"/>
            </a:lvl5pPr>
            <a:lvl6pPr lvl="5">
              <a:spcBef>
                <a:spcPts val="0"/>
              </a:spcBef>
              <a:spcAft>
                <a:spcPts val="0"/>
              </a:spcAft>
              <a:buSzPts val="6100"/>
              <a:buNone/>
              <a:defRPr sz="6100"/>
            </a:lvl6pPr>
            <a:lvl7pPr lvl="6">
              <a:spcBef>
                <a:spcPts val="0"/>
              </a:spcBef>
              <a:spcAft>
                <a:spcPts val="0"/>
              </a:spcAft>
              <a:buSzPts val="6100"/>
              <a:buNone/>
              <a:defRPr sz="6100"/>
            </a:lvl7pPr>
            <a:lvl8pPr lvl="7">
              <a:spcBef>
                <a:spcPts val="0"/>
              </a:spcBef>
              <a:spcAft>
                <a:spcPts val="0"/>
              </a:spcAft>
              <a:buSzPts val="6100"/>
              <a:buNone/>
              <a:defRPr sz="6100"/>
            </a:lvl8pPr>
            <a:lvl9pPr lvl="8">
              <a:spcBef>
                <a:spcPts val="0"/>
              </a:spcBef>
              <a:spcAft>
                <a:spcPts val="0"/>
              </a:spcAft>
              <a:buSzPts val="6100"/>
              <a:buNone/>
              <a:defRPr sz="6100"/>
            </a:lvl9pPr>
          </a:lstStyle>
          <a:p/>
        </p:txBody>
      </p:sp>
      <p:sp>
        <p:nvSpPr>
          <p:cNvPr id="34" name="Google Shape;34;p8"/>
          <p:cNvSpPr txBox="1"/>
          <p:nvPr>
            <p:ph idx="12" type="sldNum"/>
          </p:nvPr>
        </p:nvSpPr>
        <p:spPr>
          <a:xfrm>
            <a:off x="9906772" y="6854072"/>
            <a:ext cx="641700" cy="578400"/>
          </a:xfrm>
          <a:prstGeom prst="rect">
            <a:avLst/>
          </a:prstGeom>
        </p:spPr>
        <p:txBody>
          <a:bodyPr anchorCtr="0" anchor="ctr" bIns="116050" lIns="116050" spcFirstLastPara="1" rIns="116050" wrap="square" tIns="1160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346000" y="-184"/>
            <a:ext cx="5346000" cy="7560000"/>
          </a:xfrm>
          <a:prstGeom prst="rect">
            <a:avLst/>
          </a:prstGeom>
          <a:solidFill>
            <a:schemeClr val="lt2"/>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310447" y="1812541"/>
            <a:ext cx="4730100" cy="2178600"/>
          </a:xfrm>
          <a:prstGeom prst="rect">
            <a:avLst/>
          </a:prstGeom>
        </p:spPr>
        <p:txBody>
          <a:bodyPr anchorCtr="0" anchor="b" bIns="116050" lIns="116050" spcFirstLastPara="1" rIns="116050" wrap="square" tIns="116050">
            <a:noAutofit/>
          </a:bodyPr>
          <a:lstStyle>
            <a:lvl1pPr lvl="0" algn="ctr">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p:txBody>
      </p:sp>
      <p:sp>
        <p:nvSpPr>
          <p:cNvPr id="38" name="Google Shape;38;p9"/>
          <p:cNvSpPr txBox="1"/>
          <p:nvPr>
            <p:ph idx="1" type="subTitle"/>
          </p:nvPr>
        </p:nvSpPr>
        <p:spPr>
          <a:xfrm>
            <a:off x="310447" y="4120005"/>
            <a:ext cx="4730100" cy="1815300"/>
          </a:xfrm>
          <a:prstGeom prst="rect">
            <a:avLst/>
          </a:prstGeom>
        </p:spPr>
        <p:txBody>
          <a:bodyPr anchorCtr="0" anchor="t" bIns="116050" lIns="116050" spcFirstLastPara="1" rIns="116050" wrap="square" tIns="116050">
            <a:no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p:txBody>
      </p:sp>
      <p:sp>
        <p:nvSpPr>
          <p:cNvPr id="39" name="Google Shape;39;p9"/>
          <p:cNvSpPr txBox="1"/>
          <p:nvPr>
            <p:ph idx="2" type="body"/>
          </p:nvPr>
        </p:nvSpPr>
        <p:spPr>
          <a:xfrm>
            <a:off x="5775715" y="1064257"/>
            <a:ext cx="4486500" cy="5431200"/>
          </a:xfrm>
          <a:prstGeom prst="rect">
            <a:avLst/>
          </a:prstGeom>
        </p:spPr>
        <p:txBody>
          <a:bodyPr anchorCtr="0" anchor="ctr" bIns="116050" lIns="116050" spcFirstLastPara="1" rIns="116050" wrap="square" tIns="116050">
            <a:noAutofit/>
          </a:bodyPr>
          <a:lstStyle>
            <a:lvl1pPr indent="-374650" lvl="0" marL="457200">
              <a:spcBef>
                <a:spcPts val="0"/>
              </a:spcBef>
              <a:spcAft>
                <a:spcPts val="0"/>
              </a:spcAft>
              <a:buSzPts val="2300"/>
              <a:buChar char="●"/>
              <a:defRPr/>
            </a:lvl1pPr>
            <a:lvl2pPr indent="-342900" lvl="1" marL="914400">
              <a:spcBef>
                <a:spcPts val="2000"/>
              </a:spcBef>
              <a:spcAft>
                <a:spcPts val="0"/>
              </a:spcAft>
              <a:buSzPts val="1800"/>
              <a:buChar char="○"/>
              <a:defRPr/>
            </a:lvl2pPr>
            <a:lvl3pPr indent="-342900" lvl="2" marL="1371600">
              <a:spcBef>
                <a:spcPts val="2000"/>
              </a:spcBef>
              <a:spcAft>
                <a:spcPts val="0"/>
              </a:spcAft>
              <a:buSzPts val="1800"/>
              <a:buChar char="■"/>
              <a:defRPr/>
            </a:lvl3pPr>
            <a:lvl4pPr indent="-342900" lvl="3" marL="1828800">
              <a:spcBef>
                <a:spcPts val="2000"/>
              </a:spcBef>
              <a:spcAft>
                <a:spcPts val="0"/>
              </a:spcAft>
              <a:buSzPts val="1800"/>
              <a:buChar char="●"/>
              <a:defRPr/>
            </a:lvl4pPr>
            <a:lvl5pPr indent="-342900" lvl="4" marL="2286000">
              <a:spcBef>
                <a:spcPts val="2000"/>
              </a:spcBef>
              <a:spcAft>
                <a:spcPts val="0"/>
              </a:spcAft>
              <a:buSzPts val="1800"/>
              <a:buChar char="○"/>
              <a:defRPr/>
            </a:lvl5pPr>
            <a:lvl6pPr indent="-342900" lvl="5" marL="2743200">
              <a:spcBef>
                <a:spcPts val="2000"/>
              </a:spcBef>
              <a:spcAft>
                <a:spcPts val="0"/>
              </a:spcAft>
              <a:buSzPts val="1800"/>
              <a:buChar char="■"/>
              <a:defRPr/>
            </a:lvl6pPr>
            <a:lvl7pPr indent="-342900" lvl="6" marL="3200400">
              <a:spcBef>
                <a:spcPts val="2000"/>
              </a:spcBef>
              <a:spcAft>
                <a:spcPts val="0"/>
              </a:spcAft>
              <a:buSzPts val="1800"/>
              <a:buChar char="●"/>
              <a:defRPr/>
            </a:lvl7pPr>
            <a:lvl8pPr indent="-342900" lvl="7" marL="3657600">
              <a:spcBef>
                <a:spcPts val="2000"/>
              </a:spcBef>
              <a:spcAft>
                <a:spcPts val="0"/>
              </a:spcAft>
              <a:buSzPts val="1800"/>
              <a:buChar char="○"/>
              <a:defRPr/>
            </a:lvl8pPr>
            <a:lvl9pPr indent="-342900" lvl="8" marL="4114800">
              <a:spcBef>
                <a:spcPts val="2000"/>
              </a:spcBef>
              <a:spcAft>
                <a:spcPts val="2000"/>
              </a:spcAft>
              <a:buSzPts val="1800"/>
              <a:buChar char="■"/>
              <a:defRPr/>
            </a:lvl9pPr>
          </a:lstStyle>
          <a:p/>
        </p:txBody>
      </p:sp>
      <p:sp>
        <p:nvSpPr>
          <p:cNvPr id="40" name="Google Shape;40;p9"/>
          <p:cNvSpPr txBox="1"/>
          <p:nvPr>
            <p:ph idx="12" type="sldNum"/>
          </p:nvPr>
        </p:nvSpPr>
        <p:spPr>
          <a:xfrm>
            <a:off x="9906772" y="6854072"/>
            <a:ext cx="641700" cy="578400"/>
          </a:xfrm>
          <a:prstGeom prst="rect">
            <a:avLst/>
          </a:prstGeom>
        </p:spPr>
        <p:txBody>
          <a:bodyPr anchorCtr="0" anchor="ctr" bIns="116050" lIns="116050" spcFirstLastPara="1" rIns="116050" wrap="square" tIns="1160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64468" y="6218168"/>
            <a:ext cx="7014300" cy="889500"/>
          </a:xfrm>
          <a:prstGeom prst="rect">
            <a:avLst/>
          </a:prstGeom>
        </p:spPr>
        <p:txBody>
          <a:bodyPr anchorCtr="0" anchor="ctr" bIns="116050" lIns="116050" spcFirstLastPara="1" rIns="116050" wrap="square" tIns="116050">
            <a:noAutofit/>
          </a:bodyPr>
          <a:lstStyle>
            <a:lvl1pPr indent="-228600" lvl="0" marL="457200">
              <a:lnSpc>
                <a:spcPct val="100000"/>
              </a:lnSpc>
              <a:spcBef>
                <a:spcPts val="0"/>
              </a:spcBef>
              <a:spcAft>
                <a:spcPts val="0"/>
              </a:spcAft>
              <a:buSzPts val="2300"/>
              <a:buNone/>
              <a:defRPr/>
            </a:lvl1pPr>
          </a:lstStyle>
          <a:p/>
        </p:txBody>
      </p:sp>
      <p:sp>
        <p:nvSpPr>
          <p:cNvPr id="43" name="Google Shape;43;p10"/>
          <p:cNvSpPr txBox="1"/>
          <p:nvPr>
            <p:ph idx="12" type="sldNum"/>
          </p:nvPr>
        </p:nvSpPr>
        <p:spPr>
          <a:xfrm>
            <a:off x="9906772" y="6854072"/>
            <a:ext cx="641700" cy="578400"/>
          </a:xfrm>
          <a:prstGeom prst="rect">
            <a:avLst/>
          </a:prstGeom>
        </p:spPr>
        <p:txBody>
          <a:bodyPr anchorCtr="0" anchor="ctr" bIns="116050" lIns="116050" spcFirstLastPara="1" rIns="116050" wrap="square" tIns="1160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lvl1pPr lvl="0">
              <a:spcBef>
                <a:spcPts val="0"/>
              </a:spcBef>
              <a:spcAft>
                <a:spcPts val="0"/>
              </a:spcAft>
              <a:buClr>
                <a:schemeClr val="dk1"/>
              </a:buClr>
              <a:buSzPts val="3600"/>
              <a:buNone/>
              <a:defRPr sz="3600">
                <a:solidFill>
                  <a:schemeClr val="dk1"/>
                </a:solidFill>
              </a:defRPr>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p:txBody>
      </p:sp>
      <p:sp>
        <p:nvSpPr>
          <p:cNvPr id="7" name="Google Shape;7;p1"/>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lvl1pPr indent="-374650" lvl="0" marL="457200">
              <a:lnSpc>
                <a:spcPct val="115000"/>
              </a:lnSpc>
              <a:spcBef>
                <a:spcPts val="0"/>
              </a:spcBef>
              <a:spcAft>
                <a:spcPts val="0"/>
              </a:spcAft>
              <a:buClr>
                <a:schemeClr val="dk2"/>
              </a:buClr>
              <a:buSzPts val="2300"/>
              <a:buChar char="●"/>
              <a:defRPr sz="2300">
                <a:solidFill>
                  <a:schemeClr val="dk2"/>
                </a:solidFill>
              </a:defRPr>
            </a:lvl1pPr>
            <a:lvl2pPr indent="-342900" lvl="1" marL="914400">
              <a:lnSpc>
                <a:spcPct val="115000"/>
              </a:lnSpc>
              <a:spcBef>
                <a:spcPts val="2000"/>
              </a:spcBef>
              <a:spcAft>
                <a:spcPts val="0"/>
              </a:spcAft>
              <a:buClr>
                <a:schemeClr val="dk2"/>
              </a:buClr>
              <a:buSzPts val="1800"/>
              <a:buChar char="○"/>
              <a:defRPr sz="1800">
                <a:solidFill>
                  <a:schemeClr val="dk2"/>
                </a:solidFill>
              </a:defRPr>
            </a:lvl2pPr>
            <a:lvl3pPr indent="-342900" lvl="2" marL="1371600">
              <a:lnSpc>
                <a:spcPct val="115000"/>
              </a:lnSpc>
              <a:spcBef>
                <a:spcPts val="2000"/>
              </a:spcBef>
              <a:spcAft>
                <a:spcPts val="0"/>
              </a:spcAft>
              <a:buClr>
                <a:schemeClr val="dk2"/>
              </a:buClr>
              <a:buSzPts val="1800"/>
              <a:buChar char="■"/>
              <a:defRPr sz="1800">
                <a:solidFill>
                  <a:schemeClr val="dk2"/>
                </a:solidFill>
              </a:defRPr>
            </a:lvl3pPr>
            <a:lvl4pPr indent="-342900" lvl="3" marL="1828800">
              <a:lnSpc>
                <a:spcPct val="115000"/>
              </a:lnSpc>
              <a:spcBef>
                <a:spcPts val="2000"/>
              </a:spcBef>
              <a:spcAft>
                <a:spcPts val="0"/>
              </a:spcAft>
              <a:buClr>
                <a:schemeClr val="dk2"/>
              </a:buClr>
              <a:buSzPts val="1800"/>
              <a:buChar char="●"/>
              <a:defRPr sz="1800">
                <a:solidFill>
                  <a:schemeClr val="dk2"/>
                </a:solidFill>
              </a:defRPr>
            </a:lvl4pPr>
            <a:lvl5pPr indent="-342900" lvl="4" marL="2286000">
              <a:lnSpc>
                <a:spcPct val="115000"/>
              </a:lnSpc>
              <a:spcBef>
                <a:spcPts val="2000"/>
              </a:spcBef>
              <a:spcAft>
                <a:spcPts val="0"/>
              </a:spcAft>
              <a:buClr>
                <a:schemeClr val="dk2"/>
              </a:buClr>
              <a:buSzPts val="1800"/>
              <a:buChar char="○"/>
              <a:defRPr sz="1800">
                <a:solidFill>
                  <a:schemeClr val="dk2"/>
                </a:solidFill>
              </a:defRPr>
            </a:lvl5pPr>
            <a:lvl6pPr indent="-342900" lvl="5" marL="2743200">
              <a:lnSpc>
                <a:spcPct val="115000"/>
              </a:lnSpc>
              <a:spcBef>
                <a:spcPts val="2000"/>
              </a:spcBef>
              <a:spcAft>
                <a:spcPts val="0"/>
              </a:spcAft>
              <a:buClr>
                <a:schemeClr val="dk2"/>
              </a:buClr>
              <a:buSzPts val="1800"/>
              <a:buChar char="■"/>
              <a:defRPr sz="1800">
                <a:solidFill>
                  <a:schemeClr val="dk2"/>
                </a:solidFill>
              </a:defRPr>
            </a:lvl6pPr>
            <a:lvl7pPr indent="-342900" lvl="6" marL="3200400">
              <a:lnSpc>
                <a:spcPct val="115000"/>
              </a:lnSpc>
              <a:spcBef>
                <a:spcPts val="2000"/>
              </a:spcBef>
              <a:spcAft>
                <a:spcPts val="0"/>
              </a:spcAft>
              <a:buClr>
                <a:schemeClr val="dk2"/>
              </a:buClr>
              <a:buSzPts val="1800"/>
              <a:buChar char="●"/>
              <a:defRPr sz="1800">
                <a:solidFill>
                  <a:schemeClr val="dk2"/>
                </a:solidFill>
              </a:defRPr>
            </a:lvl7pPr>
            <a:lvl8pPr indent="-342900" lvl="7" marL="3657600">
              <a:lnSpc>
                <a:spcPct val="115000"/>
              </a:lnSpc>
              <a:spcBef>
                <a:spcPts val="2000"/>
              </a:spcBef>
              <a:spcAft>
                <a:spcPts val="0"/>
              </a:spcAft>
              <a:buClr>
                <a:schemeClr val="dk2"/>
              </a:buClr>
              <a:buSzPts val="1800"/>
              <a:buChar char="○"/>
              <a:defRPr sz="1800">
                <a:solidFill>
                  <a:schemeClr val="dk2"/>
                </a:solidFill>
              </a:defRPr>
            </a:lvl8pPr>
            <a:lvl9pPr indent="-342900" lvl="8" marL="4114800">
              <a:lnSpc>
                <a:spcPct val="115000"/>
              </a:lnSpc>
              <a:spcBef>
                <a:spcPts val="2000"/>
              </a:spcBef>
              <a:spcAft>
                <a:spcPts val="2000"/>
              </a:spcAft>
              <a:buClr>
                <a:schemeClr val="dk2"/>
              </a:buClr>
              <a:buSzPts val="1800"/>
              <a:buChar char="■"/>
              <a:defRPr sz="1800">
                <a:solidFill>
                  <a:schemeClr val="dk2"/>
                </a:solidFill>
              </a:defRPr>
            </a:lvl9pPr>
          </a:lstStyle>
          <a:p/>
        </p:txBody>
      </p:sp>
      <p:sp>
        <p:nvSpPr>
          <p:cNvPr id="8" name="Google Shape;8;p1"/>
          <p:cNvSpPr txBox="1"/>
          <p:nvPr>
            <p:ph idx="12" type="sldNum"/>
          </p:nvPr>
        </p:nvSpPr>
        <p:spPr>
          <a:xfrm>
            <a:off x="9906772" y="6854072"/>
            <a:ext cx="641700" cy="578400"/>
          </a:xfrm>
          <a:prstGeom prst="rect">
            <a:avLst/>
          </a:prstGeom>
          <a:noFill/>
          <a:ln>
            <a:noFill/>
          </a:ln>
        </p:spPr>
        <p:txBody>
          <a:bodyPr anchorCtr="0" anchor="ctr" bIns="116050" lIns="116050" spcFirstLastPara="1" rIns="116050" wrap="square" tIns="11605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5A3C7"/>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55912" y="0"/>
            <a:ext cx="10803880" cy="7560001"/>
          </a:xfrm>
          <a:prstGeom prst="rect">
            <a:avLst/>
          </a:prstGeom>
          <a:noFill/>
          <a:ln>
            <a:noFill/>
          </a:ln>
        </p:spPr>
      </p:pic>
      <p:sp>
        <p:nvSpPr>
          <p:cNvPr id="55" name="Google Shape;55;p13"/>
          <p:cNvSpPr txBox="1"/>
          <p:nvPr/>
        </p:nvSpPr>
        <p:spPr>
          <a:xfrm>
            <a:off x="899594" y="3707526"/>
            <a:ext cx="8892900" cy="2041200"/>
          </a:xfrm>
          <a:prstGeom prst="rect">
            <a:avLst/>
          </a:prstGeom>
          <a:noFill/>
          <a:ln>
            <a:noFill/>
          </a:ln>
        </p:spPr>
        <p:txBody>
          <a:bodyPr anchorCtr="0" anchor="t" bIns="116050" lIns="116050" spcFirstLastPara="1" rIns="116050" wrap="square" tIns="116050">
            <a:noAutofit/>
          </a:bodyPr>
          <a:lstStyle/>
          <a:p>
            <a:pPr indent="0" lvl="0" marL="0" rtl="0" algn="ctr">
              <a:lnSpc>
                <a:spcPct val="100000"/>
              </a:lnSpc>
              <a:spcBef>
                <a:spcPts val="0"/>
              </a:spcBef>
              <a:spcAft>
                <a:spcPts val="0"/>
              </a:spcAft>
              <a:buClr>
                <a:schemeClr val="dk1"/>
              </a:buClr>
              <a:buSzPts val="1100"/>
              <a:buFont typeface="Arial"/>
              <a:buNone/>
            </a:pPr>
            <a:r>
              <a:rPr b="1" lang="en-GB" sz="2600">
                <a:solidFill>
                  <a:schemeClr val="lt1"/>
                </a:solidFill>
              </a:rPr>
              <a:t>Grupparbetsmall för</a:t>
            </a:r>
            <a:endParaRPr b="1" sz="2600">
              <a:solidFill>
                <a:schemeClr val="lt1"/>
              </a:solidFill>
            </a:endParaRPr>
          </a:p>
          <a:p>
            <a:pPr indent="0" lvl="0" marL="0" rtl="0" algn="ctr">
              <a:lnSpc>
                <a:spcPct val="100000"/>
              </a:lnSpc>
              <a:spcBef>
                <a:spcPts val="0"/>
              </a:spcBef>
              <a:spcAft>
                <a:spcPts val="0"/>
              </a:spcAft>
              <a:buClr>
                <a:schemeClr val="dk1"/>
              </a:buClr>
              <a:buSzPts val="1100"/>
              <a:buFont typeface="Arial"/>
              <a:buNone/>
            </a:pPr>
            <a:r>
              <a:rPr b="1" lang="en-GB" sz="2600">
                <a:solidFill>
                  <a:schemeClr val="lt1"/>
                </a:solidFill>
              </a:rPr>
              <a:t>fenomenbaserad inlärning</a:t>
            </a:r>
            <a:endParaRPr b="1" sz="2600">
              <a:solidFill>
                <a:schemeClr val="lt1"/>
              </a:solidFill>
            </a:endParaRPr>
          </a:p>
          <a:p>
            <a:pPr indent="0" lvl="0" marL="0" rtl="0" algn="ctr">
              <a:lnSpc>
                <a:spcPct val="100000"/>
              </a:lnSpc>
              <a:spcBef>
                <a:spcPts val="0"/>
              </a:spcBef>
              <a:spcAft>
                <a:spcPts val="0"/>
              </a:spcAft>
              <a:buClr>
                <a:schemeClr val="dk1"/>
              </a:buClr>
              <a:buSzPts val="1400"/>
              <a:buFont typeface="Arial"/>
              <a:buNone/>
            </a:pPr>
            <a:r>
              <a:t/>
            </a:r>
            <a:endParaRPr b="1" sz="3800">
              <a:solidFill>
                <a:schemeClr val="lt1"/>
              </a:solidFill>
            </a:endParaRPr>
          </a:p>
          <a:p>
            <a:pPr indent="0" lvl="0" marL="0" rtl="0" algn="l">
              <a:lnSpc>
                <a:spcPct val="115000"/>
              </a:lnSpc>
              <a:spcBef>
                <a:spcPts val="1100"/>
              </a:spcBef>
              <a:spcAft>
                <a:spcPts val="0"/>
              </a:spcAft>
              <a:buClr>
                <a:schemeClr val="dk1"/>
              </a:buClr>
              <a:buSzPts val="1400"/>
              <a:buFont typeface="Arial"/>
              <a:buNone/>
            </a:pPr>
            <a:r>
              <a:t/>
            </a:r>
            <a:endParaRPr b="1" sz="1400">
              <a:solidFill>
                <a:schemeClr val="dk1"/>
              </a:solidFill>
            </a:endParaRPr>
          </a:p>
          <a:p>
            <a:pPr indent="0" lvl="0" marL="0" rtl="0" algn="l">
              <a:spcBef>
                <a:spcPts val="0"/>
              </a:spcBef>
              <a:spcAft>
                <a:spcPts val="0"/>
              </a:spcAft>
              <a:buNone/>
            </a:pPr>
            <a:r>
              <a:t/>
            </a:r>
            <a:endParaRPr sz="1800"/>
          </a:p>
        </p:txBody>
      </p:sp>
      <p:sp>
        <p:nvSpPr>
          <p:cNvPr id="56" name="Google Shape;56;p13"/>
          <p:cNvSpPr txBox="1"/>
          <p:nvPr/>
        </p:nvSpPr>
        <p:spPr>
          <a:xfrm>
            <a:off x="3570338" y="4738800"/>
            <a:ext cx="3551400" cy="82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rPr>
              <a:t>A4 – fylls i på webben.</a:t>
            </a:r>
            <a:endParaRPr b="1">
              <a:solidFill>
                <a:srgbClr val="FFFFFF"/>
              </a:solidFill>
            </a:endParaRPr>
          </a:p>
        </p:txBody>
      </p:sp>
      <p:pic>
        <p:nvPicPr>
          <p:cNvPr id="57" name="Google Shape;57;p13"/>
          <p:cNvPicPr preferRelativeResize="0"/>
          <p:nvPr/>
        </p:nvPicPr>
        <p:blipFill>
          <a:blip r:embed="rId4">
            <a:alphaModFix/>
          </a:blip>
          <a:stretch>
            <a:fillRect/>
          </a:stretch>
        </p:blipFill>
        <p:spPr>
          <a:xfrm>
            <a:off x="4473025" y="933875"/>
            <a:ext cx="1745951" cy="611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72C6"/>
        </a:solidFill>
      </p:bgPr>
    </p:bg>
    <p:spTree>
      <p:nvGrpSpPr>
        <p:cNvPr id="61" name="Shape 61"/>
        <p:cNvGrpSpPr/>
        <p:nvPr/>
      </p:nvGrpSpPr>
      <p:grpSpPr>
        <a:xfrm>
          <a:off x="0" y="0"/>
          <a:ext cx="0" cy="0"/>
          <a:chOff x="0" y="0"/>
          <a:chExt cx="0" cy="0"/>
        </a:xfrm>
      </p:grpSpPr>
      <p:sp>
        <p:nvSpPr>
          <p:cNvPr id="62" name="Google Shape;62;p14"/>
          <p:cNvSpPr/>
          <p:nvPr/>
        </p:nvSpPr>
        <p:spPr>
          <a:xfrm>
            <a:off x="5097725" y="-39700"/>
            <a:ext cx="5594400" cy="7655400"/>
          </a:xfrm>
          <a:prstGeom prst="rect">
            <a:avLst/>
          </a:prstGeom>
          <a:solidFill>
            <a:srgbClr val="F5A3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txBox="1"/>
          <p:nvPr/>
        </p:nvSpPr>
        <p:spPr>
          <a:xfrm>
            <a:off x="481053" y="366625"/>
            <a:ext cx="4135200" cy="11505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None/>
            </a:pPr>
            <a:r>
              <a:rPr b="1" lang="en-GB" sz="3800">
                <a:solidFill>
                  <a:srgbClr val="FFFFFF"/>
                </a:solidFill>
              </a:rPr>
              <a:t>Vilket fenomen?</a:t>
            </a:r>
            <a:endParaRPr b="1" sz="1500">
              <a:solidFill>
                <a:srgbClr val="FFFFFF"/>
              </a:solidFill>
            </a:endParaRPr>
          </a:p>
        </p:txBody>
      </p:sp>
      <p:sp>
        <p:nvSpPr>
          <p:cNvPr id="64" name="Google Shape;64;p14"/>
          <p:cNvSpPr/>
          <p:nvPr/>
        </p:nvSpPr>
        <p:spPr>
          <a:xfrm>
            <a:off x="2616150" y="3628125"/>
            <a:ext cx="2136300" cy="32781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65" name="Google Shape;65;p14"/>
          <p:cNvSpPr/>
          <p:nvPr/>
        </p:nvSpPr>
        <p:spPr>
          <a:xfrm>
            <a:off x="335625" y="1539475"/>
            <a:ext cx="4246500" cy="1091400"/>
          </a:xfrm>
          <a:prstGeom prst="roundRect">
            <a:avLst>
              <a:gd fmla="val 16667" name="adj"/>
            </a:avLst>
          </a:prstGeom>
          <a:solidFill>
            <a:srgbClr val="FFFFFF"/>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66" name="Google Shape;66;p14"/>
          <p:cNvSpPr txBox="1"/>
          <p:nvPr/>
        </p:nvSpPr>
        <p:spPr>
          <a:xfrm>
            <a:off x="533700" y="1668250"/>
            <a:ext cx="2544300" cy="3567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None/>
            </a:pPr>
            <a:r>
              <a:rPr b="1" lang="en-GB" sz="1200">
                <a:solidFill>
                  <a:srgbClr val="0072C6"/>
                </a:solidFill>
              </a:rPr>
              <a:t>Fenomenets namn:</a:t>
            </a:r>
            <a:endParaRPr b="1" sz="1200">
              <a:solidFill>
                <a:srgbClr val="0072C6"/>
              </a:solidFill>
            </a:endParaRPr>
          </a:p>
        </p:txBody>
      </p:sp>
      <p:sp>
        <p:nvSpPr>
          <p:cNvPr id="67" name="Google Shape;67;p14"/>
          <p:cNvSpPr txBox="1"/>
          <p:nvPr/>
        </p:nvSpPr>
        <p:spPr>
          <a:xfrm>
            <a:off x="533690" y="1935895"/>
            <a:ext cx="2769600" cy="5952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None/>
            </a:pPr>
            <a:r>
              <a:rPr b="1" lang="en-GB" sz="1200">
                <a:solidFill>
                  <a:srgbClr val="0072C6"/>
                </a:solidFill>
              </a:rPr>
              <a:t>Skriv ditt svar här...</a:t>
            </a:r>
            <a:endParaRPr b="1" sz="1200">
              <a:solidFill>
                <a:srgbClr val="0072C6"/>
              </a:solidFill>
            </a:endParaRPr>
          </a:p>
        </p:txBody>
      </p:sp>
      <p:sp>
        <p:nvSpPr>
          <p:cNvPr id="68" name="Google Shape;68;p14"/>
          <p:cNvSpPr txBox="1"/>
          <p:nvPr/>
        </p:nvSpPr>
        <p:spPr>
          <a:xfrm>
            <a:off x="2749106" y="3795102"/>
            <a:ext cx="1867200" cy="694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Clr>
                <a:schemeClr val="dk1"/>
              </a:buClr>
              <a:buSzPts val="1100"/>
              <a:buFont typeface="Arial"/>
              <a:buNone/>
            </a:pPr>
            <a:r>
              <a:rPr b="1" lang="en-GB" sz="1000">
                <a:solidFill>
                  <a:srgbClr val="0072C6"/>
                </a:solidFill>
              </a:rPr>
              <a:t>Vad vill du lära dig om</a:t>
            </a:r>
            <a:endParaRPr b="1" sz="1000">
              <a:solidFill>
                <a:srgbClr val="0072C6"/>
              </a:solidFill>
            </a:endParaRPr>
          </a:p>
          <a:p>
            <a:pPr indent="0" lvl="0" marL="0" rtl="0" algn="l">
              <a:lnSpc>
                <a:spcPct val="100000"/>
              </a:lnSpc>
              <a:spcBef>
                <a:spcPts val="0"/>
              </a:spcBef>
              <a:spcAft>
                <a:spcPts val="0"/>
              </a:spcAft>
              <a:buClr>
                <a:schemeClr val="dk1"/>
              </a:buClr>
              <a:buSzPts val="1100"/>
              <a:buFont typeface="Arial"/>
              <a:buNone/>
            </a:pPr>
            <a:r>
              <a:rPr b="1" lang="en-GB" sz="1000">
                <a:solidFill>
                  <a:srgbClr val="0072C6"/>
                </a:solidFill>
              </a:rPr>
              <a:t>fenomenet?</a:t>
            </a:r>
            <a:endParaRPr b="1" sz="1000">
              <a:solidFill>
                <a:srgbClr val="0072C6"/>
              </a:solidFill>
            </a:endParaRPr>
          </a:p>
          <a:p>
            <a:pPr indent="0" lvl="0" marL="0" rtl="0" algn="l">
              <a:lnSpc>
                <a:spcPct val="100000"/>
              </a:lnSpc>
              <a:spcBef>
                <a:spcPts val="0"/>
              </a:spcBef>
              <a:spcAft>
                <a:spcPts val="0"/>
              </a:spcAft>
              <a:buNone/>
            </a:pPr>
            <a:r>
              <a:t/>
            </a:r>
            <a:endParaRPr b="1" sz="1000">
              <a:solidFill>
                <a:srgbClr val="0072C6"/>
              </a:solidFill>
            </a:endParaRPr>
          </a:p>
        </p:txBody>
      </p:sp>
      <p:sp>
        <p:nvSpPr>
          <p:cNvPr id="69" name="Google Shape;69;p14"/>
          <p:cNvSpPr txBox="1"/>
          <p:nvPr/>
        </p:nvSpPr>
        <p:spPr>
          <a:xfrm>
            <a:off x="2749106" y="4134336"/>
            <a:ext cx="1867200" cy="23793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None/>
            </a:pPr>
            <a:r>
              <a:t/>
            </a:r>
            <a:endParaRPr sz="1000">
              <a:solidFill>
                <a:srgbClr val="0072C6"/>
              </a:solidFill>
            </a:endParaRPr>
          </a:p>
          <a:p>
            <a:pPr indent="0" lvl="0" marL="0" rtl="0" algn="l">
              <a:spcBef>
                <a:spcPts val="0"/>
              </a:spcBef>
              <a:spcAft>
                <a:spcPts val="0"/>
              </a:spcAft>
              <a:buClr>
                <a:schemeClr val="dk1"/>
              </a:buClr>
              <a:buSzPts val="1100"/>
              <a:buFont typeface="Arial"/>
              <a:buNone/>
            </a:pPr>
            <a:r>
              <a:rPr lang="en-GB" sz="1000">
                <a:solidFill>
                  <a:srgbClr val="0072C6"/>
                </a:solidFill>
              </a:rPr>
              <a:t>Skriv ditt svar här...</a:t>
            </a:r>
            <a:endParaRPr sz="1000">
              <a:solidFill>
                <a:srgbClr val="0072C6"/>
              </a:solidFill>
            </a:endParaRPr>
          </a:p>
        </p:txBody>
      </p:sp>
      <p:pic>
        <p:nvPicPr>
          <p:cNvPr id="70" name="Google Shape;70;p14"/>
          <p:cNvPicPr preferRelativeResize="0"/>
          <p:nvPr/>
        </p:nvPicPr>
        <p:blipFill>
          <a:blip r:embed="rId3">
            <a:alphaModFix/>
          </a:blip>
          <a:stretch>
            <a:fillRect/>
          </a:stretch>
        </p:blipFill>
        <p:spPr>
          <a:xfrm rot="-992576">
            <a:off x="3147317" y="2855615"/>
            <a:ext cx="461339" cy="552840"/>
          </a:xfrm>
          <a:prstGeom prst="rect">
            <a:avLst/>
          </a:prstGeom>
          <a:noFill/>
          <a:ln>
            <a:noFill/>
          </a:ln>
        </p:spPr>
      </p:pic>
      <p:pic>
        <p:nvPicPr>
          <p:cNvPr id="71" name="Google Shape;71;p14"/>
          <p:cNvPicPr preferRelativeResize="0"/>
          <p:nvPr/>
        </p:nvPicPr>
        <p:blipFill>
          <a:blip r:embed="rId3">
            <a:alphaModFix/>
          </a:blip>
          <a:stretch>
            <a:fillRect/>
          </a:stretch>
        </p:blipFill>
        <p:spPr>
          <a:xfrm rot="1303122">
            <a:off x="3685768" y="3258583"/>
            <a:ext cx="461340" cy="552840"/>
          </a:xfrm>
          <a:prstGeom prst="rect">
            <a:avLst/>
          </a:prstGeom>
          <a:noFill/>
          <a:ln>
            <a:noFill/>
          </a:ln>
        </p:spPr>
      </p:pic>
      <p:pic>
        <p:nvPicPr>
          <p:cNvPr id="72" name="Google Shape;72;p14"/>
          <p:cNvPicPr preferRelativeResize="0"/>
          <p:nvPr/>
        </p:nvPicPr>
        <p:blipFill>
          <a:blip r:embed="rId3">
            <a:alphaModFix/>
          </a:blip>
          <a:stretch>
            <a:fillRect/>
          </a:stretch>
        </p:blipFill>
        <p:spPr>
          <a:xfrm rot="-2255160">
            <a:off x="2881419" y="3078629"/>
            <a:ext cx="461341" cy="552838"/>
          </a:xfrm>
          <a:prstGeom prst="rect">
            <a:avLst/>
          </a:prstGeom>
          <a:noFill/>
          <a:ln>
            <a:noFill/>
          </a:ln>
        </p:spPr>
      </p:pic>
      <p:sp>
        <p:nvSpPr>
          <p:cNvPr id="73" name="Google Shape;73;p14"/>
          <p:cNvSpPr/>
          <p:nvPr/>
        </p:nvSpPr>
        <p:spPr>
          <a:xfrm>
            <a:off x="5404850" y="2776250"/>
            <a:ext cx="2322900" cy="19452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74" name="Google Shape;74;p14"/>
          <p:cNvSpPr txBox="1"/>
          <p:nvPr/>
        </p:nvSpPr>
        <p:spPr>
          <a:xfrm>
            <a:off x="5934725" y="2871125"/>
            <a:ext cx="1828200" cy="367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Clr>
                <a:schemeClr val="dk1"/>
              </a:buClr>
              <a:buSzPts val="1100"/>
              <a:buFont typeface="Arial"/>
              <a:buNone/>
            </a:pPr>
            <a:r>
              <a:rPr b="1" lang="en-GB" sz="1000">
                <a:solidFill>
                  <a:srgbClr val="0072C6"/>
                </a:solidFill>
              </a:rPr>
              <a:t>Vad irriterar dig med</a:t>
            </a:r>
            <a:endParaRPr b="1" sz="1000">
              <a:solidFill>
                <a:srgbClr val="0072C6"/>
              </a:solidFill>
            </a:endParaRPr>
          </a:p>
          <a:p>
            <a:pPr indent="0" lvl="0" marL="0" rtl="0" algn="l">
              <a:lnSpc>
                <a:spcPct val="100000"/>
              </a:lnSpc>
              <a:spcBef>
                <a:spcPts val="0"/>
              </a:spcBef>
              <a:spcAft>
                <a:spcPts val="0"/>
              </a:spcAft>
              <a:buClr>
                <a:schemeClr val="dk1"/>
              </a:buClr>
              <a:buSzPts val="1100"/>
              <a:buFont typeface="Arial"/>
              <a:buNone/>
            </a:pPr>
            <a:r>
              <a:rPr b="1" lang="en-GB" sz="1000">
                <a:solidFill>
                  <a:srgbClr val="0072C6"/>
                </a:solidFill>
              </a:rPr>
              <a:t>fenomenet?</a:t>
            </a:r>
            <a:endParaRPr b="1" sz="1000">
              <a:solidFill>
                <a:srgbClr val="0072C6"/>
              </a:solidFill>
            </a:endParaRPr>
          </a:p>
          <a:p>
            <a:pPr indent="0" lvl="0" marL="0" rtl="0" algn="l">
              <a:lnSpc>
                <a:spcPct val="100000"/>
              </a:lnSpc>
              <a:spcBef>
                <a:spcPts val="0"/>
              </a:spcBef>
              <a:spcAft>
                <a:spcPts val="0"/>
              </a:spcAft>
              <a:buNone/>
            </a:pPr>
            <a:r>
              <a:t/>
            </a:r>
            <a:endParaRPr b="1" sz="1000">
              <a:solidFill>
                <a:srgbClr val="0072C6"/>
              </a:solidFill>
            </a:endParaRPr>
          </a:p>
        </p:txBody>
      </p:sp>
      <p:sp>
        <p:nvSpPr>
          <p:cNvPr id="75" name="Google Shape;75;p14"/>
          <p:cNvSpPr txBox="1"/>
          <p:nvPr/>
        </p:nvSpPr>
        <p:spPr>
          <a:xfrm>
            <a:off x="5556725" y="3367099"/>
            <a:ext cx="1953600" cy="11934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sz="1000">
                <a:solidFill>
                  <a:srgbClr val="0072C6"/>
                </a:solidFill>
              </a:rPr>
              <a:t>Skriv ditt svar här...</a:t>
            </a:r>
            <a:endParaRPr sz="1000">
              <a:solidFill>
                <a:srgbClr val="0072C6"/>
              </a:solidFill>
            </a:endParaRPr>
          </a:p>
        </p:txBody>
      </p:sp>
      <p:sp>
        <p:nvSpPr>
          <p:cNvPr id="76" name="Google Shape;76;p14"/>
          <p:cNvSpPr/>
          <p:nvPr/>
        </p:nvSpPr>
        <p:spPr>
          <a:xfrm>
            <a:off x="7960575" y="2776250"/>
            <a:ext cx="2322900" cy="19452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77" name="Google Shape;77;p14"/>
          <p:cNvSpPr txBox="1"/>
          <p:nvPr/>
        </p:nvSpPr>
        <p:spPr>
          <a:xfrm>
            <a:off x="8557200" y="2886500"/>
            <a:ext cx="1494000" cy="5484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Clr>
                <a:schemeClr val="dk1"/>
              </a:buClr>
              <a:buSzPts val="1100"/>
              <a:buFont typeface="Arial"/>
              <a:buNone/>
            </a:pPr>
            <a:r>
              <a:rPr b="1" lang="en-GB" sz="1000">
                <a:solidFill>
                  <a:srgbClr val="0072C6"/>
                </a:solidFill>
              </a:rPr>
              <a:t>Vad inspirerar dig</a:t>
            </a:r>
            <a:endParaRPr b="1" sz="1000">
              <a:solidFill>
                <a:srgbClr val="0072C6"/>
              </a:solidFill>
            </a:endParaRPr>
          </a:p>
          <a:p>
            <a:pPr indent="0" lvl="0" marL="0" rtl="0" algn="l">
              <a:lnSpc>
                <a:spcPct val="100000"/>
              </a:lnSpc>
              <a:spcBef>
                <a:spcPts val="0"/>
              </a:spcBef>
              <a:spcAft>
                <a:spcPts val="0"/>
              </a:spcAft>
              <a:buClr>
                <a:schemeClr val="dk1"/>
              </a:buClr>
              <a:buSzPts val="1100"/>
              <a:buFont typeface="Arial"/>
              <a:buNone/>
            </a:pPr>
            <a:r>
              <a:rPr b="1" lang="en-GB" sz="1000">
                <a:solidFill>
                  <a:srgbClr val="0072C6"/>
                </a:solidFill>
              </a:rPr>
              <a:t>med fenomenet?</a:t>
            </a:r>
            <a:endParaRPr b="1" sz="1000">
              <a:solidFill>
                <a:srgbClr val="0072C6"/>
              </a:solidFill>
            </a:endParaRPr>
          </a:p>
          <a:p>
            <a:pPr indent="0" lvl="0" marL="0" rtl="0" algn="l">
              <a:lnSpc>
                <a:spcPct val="100000"/>
              </a:lnSpc>
              <a:spcBef>
                <a:spcPts val="0"/>
              </a:spcBef>
              <a:spcAft>
                <a:spcPts val="0"/>
              </a:spcAft>
              <a:buNone/>
            </a:pPr>
            <a:r>
              <a:t/>
            </a:r>
            <a:endParaRPr b="1" sz="1000">
              <a:solidFill>
                <a:srgbClr val="0072C6"/>
              </a:solidFill>
            </a:endParaRPr>
          </a:p>
        </p:txBody>
      </p:sp>
      <p:sp>
        <p:nvSpPr>
          <p:cNvPr id="78" name="Google Shape;78;p14"/>
          <p:cNvSpPr txBox="1"/>
          <p:nvPr/>
        </p:nvSpPr>
        <p:spPr>
          <a:xfrm>
            <a:off x="8110425" y="3367100"/>
            <a:ext cx="2023200" cy="11973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sz="1000">
                <a:solidFill>
                  <a:srgbClr val="0072C6"/>
                </a:solidFill>
              </a:rPr>
              <a:t>Skriv ditt svar här...</a:t>
            </a:r>
            <a:endParaRPr sz="1000">
              <a:solidFill>
                <a:srgbClr val="0072C6"/>
              </a:solidFill>
            </a:endParaRPr>
          </a:p>
        </p:txBody>
      </p:sp>
      <p:sp>
        <p:nvSpPr>
          <p:cNvPr id="79" name="Google Shape;79;p14"/>
          <p:cNvSpPr/>
          <p:nvPr/>
        </p:nvSpPr>
        <p:spPr>
          <a:xfrm>
            <a:off x="335625" y="3645875"/>
            <a:ext cx="2136300" cy="32781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80" name="Google Shape;80;p14"/>
          <p:cNvSpPr txBox="1"/>
          <p:nvPr/>
        </p:nvSpPr>
        <p:spPr>
          <a:xfrm>
            <a:off x="453346" y="3812850"/>
            <a:ext cx="1653600" cy="694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Clr>
                <a:schemeClr val="dk1"/>
              </a:buClr>
              <a:buSzPts val="1100"/>
              <a:buFont typeface="Arial"/>
              <a:buNone/>
            </a:pPr>
            <a:r>
              <a:rPr b="1" lang="en-GB" sz="1000">
                <a:solidFill>
                  <a:srgbClr val="0072C6"/>
                </a:solidFill>
              </a:rPr>
              <a:t>Vad vet du redan om</a:t>
            </a:r>
            <a:endParaRPr b="1" sz="1000">
              <a:solidFill>
                <a:srgbClr val="0072C6"/>
              </a:solidFill>
            </a:endParaRPr>
          </a:p>
          <a:p>
            <a:pPr indent="0" lvl="0" marL="0" rtl="0" algn="l">
              <a:lnSpc>
                <a:spcPct val="100000"/>
              </a:lnSpc>
              <a:spcBef>
                <a:spcPts val="0"/>
              </a:spcBef>
              <a:spcAft>
                <a:spcPts val="0"/>
              </a:spcAft>
              <a:buClr>
                <a:schemeClr val="dk1"/>
              </a:buClr>
              <a:buSzPts val="1100"/>
              <a:buFont typeface="Arial"/>
              <a:buNone/>
            </a:pPr>
            <a:r>
              <a:rPr b="1" lang="en-GB" sz="1000">
                <a:solidFill>
                  <a:srgbClr val="0072C6"/>
                </a:solidFill>
              </a:rPr>
              <a:t>fenomenet?</a:t>
            </a:r>
            <a:endParaRPr b="1" sz="1000">
              <a:solidFill>
                <a:srgbClr val="0072C6"/>
              </a:solidFill>
            </a:endParaRPr>
          </a:p>
          <a:p>
            <a:pPr indent="0" lvl="0" marL="0" rtl="0" algn="l">
              <a:lnSpc>
                <a:spcPct val="100000"/>
              </a:lnSpc>
              <a:spcBef>
                <a:spcPts val="0"/>
              </a:spcBef>
              <a:spcAft>
                <a:spcPts val="0"/>
              </a:spcAft>
              <a:buNone/>
            </a:pPr>
            <a:r>
              <a:t/>
            </a:r>
            <a:endParaRPr b="1" sz="1000">
              <a:solidFill>
                <a:srgbClr val="0072C6"/>
              </a:solidFill>
            </a:endParaRPr>
          </a:p>
        </p:txBody>
      </p:sp>
      <p:sp>
        <p:nvSpPr>
          <p:cNvPr id="81" name="Google Shape;81;p14"/>
          <p:cNvSpPr txBox="1"/>
          <p:nvPr/>
        </p:nvSpPr>
        <p:spPr>
          <a:xfrm>
            <a:off x="453334" y="4152084"/>
            <a:ext cx="1867200" cy="23793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None/>
            </a:pPr>
            <a:r>
              <a:t/>
            </a:r>
            <a:endParaRPr sz="1000">
              <a:solidFill>
                <a:srgbClr val="0072C6"/>
              </a:solidFill>
            </a:endParaRPr>
          </a:p>
          <a:p>
            <a:pPr indent="0" lvl="0" marL="0" rtl="0" algn="l">
              <a:lnSpc>
                <a:spcPct val="100000"/>
              </a:lnSpc>
              <a:spcBef>
                <a:spcPts val="0"/>
              </a:spcBef>
              <a:spcAft>
                <a:spcPts val="0"/>
              </a:spcAft>
              <a:buNone/>
            </a:pPr>
            <a:r>
              <a:rPr lang="en-GB" sz="1000">
                <a:solidFill>
                  <a:srgbClr val="0072C6"/>
                </a:solidFill>
              </a:rPr>
              <a:t>Skriv ditt svar här...</a:t>
            </a:r>
            <a:endParaRPr sz="1000">
              <a:solidFill>
                <a:srgbClr val="0072C6"/>
              </a:solidFill>
            </a:endParaRPr>
          </a:p>
        </p:txBody>
      </p:sp>
      <p:pic>
        <p:nvPicPr>
          <p:cNvPr id="82" name="Google Shape;82;p14"/>
          <p:cNvPicPr preferRelativeResize="0"/>
          <p:nvPr/>
        </p:nvPicPr>
        <p:blipFill>
          <a:blip r:embed="rId3">
            <a:alphaModFix/>
          </a:blip>
          <a:stretch>
            <a:fillRect/>
          </a:stretch>
        </p:blipFill>
        <p:spPr>
          <a:xfrm rot="-992576">
            <a:off x="787561" y="2943032"/>
            <a:ext cx="461339" cy="552840"/>
          </a:xfrm>
          <a:prstGeom prst="rect">
            <a:avLst/>
          </a:prstGeom>
          <a:noFill/>
          <a:ln>
            <a:noFill/>
          </a:ln>
        </p:spPr>
      </p:pic>
      <p:pic>
        <p:nvPicPr>
          <p:cNvPr id="83" name="Google Shape;83;p14"/>
          <p:cNvPicPr preferRelativeResize="0"/>
          <p:nvPr/>
        </p:nvPicPr>
        <p:blipFill>
          <a:blip r:embed="rId3">
            <a:alphaModFix/>
          </a:blip>
          <a:stretch>
            <a:fillRect/>
          </a:stretch>
        </p:blipFill>
        <p:spPr>
          <a:xfrm rot="1303122">
            <a:off x="1110988" y="3213800"/>
            <a:ext cx="461340" cy="552840"/>
          </a:xfrm>
          <a:prstGeom prst="rect">
            <a:avLst/>
          </a:prstGeom>
          <a:noFill/>
          <a:ln>
            <a:noFill/>
          </a:ln>
        </p:spPr>
      </p:pic>
      <p:pic>
        <p:nvPicPr>
          <p:cNvPr id="84" name="Google Shape;84;p14"/>
          <p:cNvPicPr preferRelativeResize="0"/>
          <p:nvPr/>
        </p:nvPicPr>
        <p:blipFill>
          <a:blip r:embed="rId3">
            <a:alphaModFix/>
          </a:blip>
          <a:stretch>
            <a:fillRect/>
          </a:stretch>
        </p:blipFill>
        <p:spPr>
          <a:xfrm rot="-2255160">
            <a:off x="488164" y="3228284"/>
            <a:ext cx="461341" cy="552838"/>
          </a:xfrm>
          <a:prstGeom prst="rect">
            <a:avLst/>
          </a:prstGeom>
          <a:noFill/>
          <a:ln>
            <a:noFill/>
          </a:ln>
        </p:spPr>
      </p:pic>
      <p:sp>
        <p:nvSpPr>
          <p:cNvPr id="85" name="Google Shape;85;p14"/>
          <p:cNvSpPr txBox="1"/>
          <p:nvPr/>
        </p:nvSpPr>
        <p:spPr>
          <a:xfrm>
            <a:off x="5709127" y="1865650"/>
            <a:ext cx="4862100" cy="7659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b="1" lang="en-GB" sz="1800">
                <a:solidFill>
                  <a:srgbClr val="FFFFFF"/>
                </a:solidFill>
              </a:rPr>
              <a:t>Förhandsuppfattningar</a:t>
            </a:r>
            <a:endParaRPr b="1" sz="1800">
              <a:solidFill>
                <a:srgbClr val="FFFFFF"/>
              </a:solidFill>
            </a:endParaRPr>
          </a:p>
          <a:p>
            <a:pPr indent="0" lvl="0" marL="0" rtl="0" algn="l">
              <a:spcBef>
                <a:spcPts val="0"/>
              </a:spcBef>
              <a:spcAft>
                <a:spcPts val="0"/>
              </a:spcAft>
              <a:buClr>
                <a:schemeClr val="dk1"/>
              </a:buClr>
              <a:buSzPts val="1100"/>
              <a:buFont typeface="Arial"/>
              <a:buNone/>
            </a:pPr>
            <a:r>
              <a:rPr b="1" lang="en-GB" sz="1800">
                <a:solidFill>
                  <a:srgbClr val="FFFFFF"/>
                </a:solidFill>
              </a:rPr>
              <a:t>om fenomenet</a:t>
            </a:r>
            <a:endParaRPr b="1" sz="1800">
              <a:solidFill>
                <a:srgbClr val="FFFFFF"/>
              </a:solidFill>
            </a:endParaRPr>
          </a:p>
          <a:p>
            <a:pPr indent="0" lvl="0" marL="0" rtl="0" algn="l">
              <a:spcBef>
                <a:spcPts val="0"/>
              </a:spcBef>
              <a:spcAft>
                <a:spcPts val="0"/>
              </a:spcAft>
              <a:buNone/>
            </a:pPr>
            <a:r>
              <a:t/>
            </a:r>
            <a:endParaRPr b="1" sz="1800">
              <a:solidFill>
                <a:srgbClr val="FFFFFF"/>
              </a:solidFill>
            </a:endParaRPr>
          </a:p>
        </p:txBody>
      </p:sp>
      <p:sp>
        <p:nvSpPr>
          <p:cNvPr id="86" name="Google Shape;86;p14"/>
          <p:cNvSpPr/>
          <p:nvPr/>
        </p:nvSpPr>
        <p:spPr>
          <a:xfrm>
            <a:off x="5404850" y="4925200"/>
            <a:ext cx="2366400" cy="19452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87" name="Google Shape;87;p14"/>
          <p:cNvSpPr txBox="1"/>
          <p:nvPr/>
        </p:nvSpPr>
        <p:spPr>
          <a:xfrm>
            <a:off x="5925152" y="5071700"/>
            <a:ext cx="1653600" cy="5172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Clr>
                <a:schemeClr val="dk1"/>
              </a:buClr>
              <a:buSzPts val="1100"/>
              <a:buFont typeface="Arial"/>
              <a:buNone/>
            </a:pPr>
            <a:r>
              <a:rPr b="1" lang="en-GB" sz="1000">
                <a:solidFill>
                  <a:srgbClr val="0072C6"/>
                </a:solidFill>
              </a:rPr>
              <a:t>Vad får dig betänksam</a:t>
            </a:r>
            <a:endParaRPr b="1" sz="1000">
              <a:solidFill>
                <a:srgbClr val="0072C6"/>
              </a:solidFill>
            </a:endParaRPr>
          </a:p>
          <a:p>
            <a:pPr indent="0" lvl="0" marL="0" rtl="0" algn="l">
              <a:lnSpc>
                <a:spcPct val="100000"/>
              </a:lnSpc>
              <a:spcBef>
                <a:spcPts val="0"/>
              </a:spcBef>
              <a:spcAft>
                <a:spcPts val="0"/>
              </a:spcAft>
              <a:buClr>
                <a:schemeClr val="dk1"/>
              </a:buClr>
              <a:buSzPts val="1100"/>
              <a:buFont typeface="Arial"/>
              <a:buNone/>
            </a:pPr>
            <a:r>
              <a:rPr b="1" lang="en-GB" sz="1000">
                <a:solidFill>
                  <a:srgbClr val="0072C6"/>
                </a:solidFill>
              </a:rPr>
              <a:t>med fenomenet?</a:t>
            </a:r>
            <a:endParaRPr b="1" sz="1000">
              <a:solidFill>
                <a:srgbClr val="0072C6"/>
              </a:solidFill>
            </a:endParaRPr>
          </a:p>
          <a:p>
            <a:pPr indent="0" lvl="0" marL="0" rtl="0" algn="l">
              <a:lnSpc>
                <a:spcPct val="100000"/>
              </a:lnSpc>
              <a:spcBef>
                <a:spcPts val="0"/>
              </a:spcBef>
              <a:spcAft>
                <a:spcPts val="0"/>
              </a:spcAft>
              <a:buNone/>
            </a:pPr>
            <a:r>
              <a:t/>
            </a:r>
            <a:endParaRPr b="1" sz="1000">
              <a:solidFill>
                <a:srgbClr val="0072C6"/>
              </a:solidFill>
            </a:endParaRPr>
          </a:p>
        </p:txBody>
      </p:sp>
      <p:sp>
        <p:nvSpPr>
          <p:cNvPr id="88" name="Google Shape;88;p14"/>
          <p:cNvSpPr txBox="1"/>
          <p:nvPr/>
        </p:nvSpPr>
        <p:spPr>
          <a:xfrm>
            <a:off x="5556725" y="5593425"/>
            <a:ext cx="2023200" cy="11505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sz="1000">
                <a:solidFill>
                  <a:srgbClr val="0072C6"/>
                </a:solidFill>
              </a:rPr>
              <a:t>Skriv ditt svar här...</a:t>
            </a:r>
            <a:endParaRPr sz="1000">
              <a:solidFill>
                <a:srgbClr val="0072C6"/>
              </a:solidFill>
            </a:endParaRPr>
          </a:p>
        </p:txBody>
      </p:sp>
      <p:sp>
        <p:nvSpPr>
          <p:cNvPr id="89" name="Google Shape;89;p14"/>
          <p:cNvSpPr/>
          <p:nvPr/>
        </p:nvSpPr>
        <p:spPr>
          <a:xfrm>
            <a:off x="7984075" y="4925200"/>
            <a:ext cx="2299500" cy="19452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90" name="Google Shape;90;p14"/>
          <p:cNvSpPr txBox="1"/>
          <p:nvPr/>
        </p:nvSpPr>
        <p:spPr>
          <a:xfrm>
            <a:off x="8785800" y="5071700"/>
            <a:ext cx="1336500" cy="5172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Clr>
                <a:schemeClr val="dk1"/>
              </a:buClr>
              <a:buSzPts val="1100"/>
              <a:buFont typeface="Arial"/>
              <a:buNone/>
            </a:pPr>
            <a:r>
              <a:rPr b="1" lang="en-GB" sz="1000">
                <a:solidFill>
                  <a:srgbClr val="0072C6"/>
                </a:solidFill>
              </a:rPr>
              <a:t>Vad förstår du inte om fenomenet?</a:t>
            </a:r>
            <a:endParaRPr b="1" sz="1000">
              <a:solidFill>
                <a:srgbClr val="0072C6"/>
              </a:solidFill>
            </a:endParaRPr>
          </a:p>
          <a:p>
            <a:pPr indent="0" lvl="0" marL="0" rtl="0" algn="l">
              <a:lnSpc>
                <a:spcPct val="100000"/>
              </a:lnSpc>
              <a:spcBef>
                <a:spcPts val="0"/>
              </a:spcBef>
              <a:spcAft>
                <a:spcPts val="0"/>
              </a:spcAft>
              <a:buNone/>
            </a:pPr>
            <a:r>
              <a:t/>
            </a:r>
            <a:endParaRPr b="1" sz="1000">
              <a:solidFill>
                <a:srgbClr val="0072C6"/>
              </a:solidFill>
            </a:endParaRPr>
          </a:p>
        </p:txBody>
      </p:sp>
      <p:sp>
        <p:nvSpPr>
          <p:cNvPr id="91" name="Google Shape;91;p14"/>
          <p:cNvSpPr txBox="1"/>
          <p:nvPr/>
        </p:nvSpPr>
        <p:spPr>
          <a:xfrm>
            <a:off x="8168725" y="5603500"/>
            <a:ext cx="1953600" cy="11505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sz="1000">
                <a:solidFill>
                  <a:srgbClr val="0072C6"/>
                </a:solidFill>
              </a:rPr>
              <a:t>Skriv ditt svar här...</a:t>
            </a:r>
            <a:endParaRPr sz="1000">
              <a:solidFill>
                <a:srgbClr val="0072C6"/>
              </a:solidFill>
            </a:endParaRPr>
          </a:p>
        </p:txBody>
      </p:sp>
      <p:pic>
        <p:nvPicPr>
          <p:cNvPr id="92" name="Google Shape;92;p14"/>
          <p:cNvPicPr preferRelativeResize="0"/>
          <p:nvPr/>
        </p:nvPicPr>
        <p:blipFill>
          <a:blip r:embed="rId3">
            <a:alphaModFix/>
          </a:blip>
          <a:stretch>
            <a:fillRect/>
          </a:stretch>
        </p:blipFill>
        <p:spPr>
          <a:xfrm rot="1219246">
            <a:off x="1110986" y="2812069"/>
            <a:ext cx="461339" cy="552841"/>
          </a:xfrm>
          <a:prstGeom prst="rect">
            <a:avLst/>
          </a:prstGeom>
          <a:noFill/>
          <a:ln>
            <a:noFill/>
          </a:ln>
        </p:spPr>
      </p:pic>
      <p:pic>
        <p:nvPicPr>
          <p:cNvPr id="93" name="Google Shape;93;p14"/>
          <p:cNvPicPr preferRelativeResize="0"/>
          <p:nvPr/>
        </p:nvPicPr>
        <p:blipFill>
          <a:blip r:embed="rId3">
            <a:alphaModFix/>
          </a:blip>
          <a:stretch>
            <a:fillRect/>
          </a:stretch>
        </p:blipFill>
        <p:spPr>
          <a:xfrm rot="1044442">
            <a:off x="3453629" y="2988352"/>
            <a:ext cx="461340" cy="552840"/>
          </a:xfrm>
          <a:prstGeom prst="rect">
            <a:avLst/>
          </a:prstGeom>
          <a:noFill/>
          <a:ln>
            <a:noFill/>
          </a:ln>
        </p:spPr>
      </p:pic>
      <p:pic>
        <p:nvPicPr>
          <p:cNvPr id="94" name="Google Shape;94;p14"/>
          <p:cNvPicPr preferRelativeResize="0"/>
          <p:nvPr/>
        </p:nvPicPr>
        <p:blipFill>
          <a:blip r:embed="rId3">
            <a:alphaModFix/>
          </a:blip>
          <a:stretch>
            <a:fillRect/>
          </a:stretch>
        </p:blipFill>
        <p:spPr>
          <a:xfrm rot="-992576">
            <a:off x="1576442" y="3004115"/>
            <a:ext cx="461339" cy="552840"/>
          </a:xfrm>
          <a:prstGeom prst="rect">
            <a:avLst/>
          </a:prstGeom>
          <a:noFill/>
          <a:ln>
            <a:noFill/>
          </a:ln>
        </p:spPr>
      </p:pic>
      <p:pic>
        <p:nvPicPr>
          <p:cNvPr id="95" name="Google Shape;95;p14"/>
          <p:cNvPicPr preferRelativeResize="0"/>
          <p:nvPr/>
        </p:nvPicPr>
        <p:blipFill>
          <a:blip r:embed="rId3">
            <a:alphaModFix/>
          </a:blip>
          <a:stretch>
            <a:fillRect/>
          </a:stretch>
        </p:blipFill>
        <p:spPr>
          <a:xfrm rot="1171713">
            <a:off x="1931441" y="2895565"/>
            <a:ext cx="461340" cy="552839"/>
          </a:xfrm>
          <a:prstGeom prst="rect">
            <a:avLst/>
          </a:prstGeom>
          <a:noFill/>
          <a:ln>
            <a:noFill/>
          </a:ln>
        </p:spPr>
      </p:pic>
      <p:pic>
        <p:nvPicPr>
          <p:cNvPr id="96" name="Google Shape;96;p14"/>
          <p:cNvPicPr preferRelativeResize="0"/>
          <p:nvPr/>
        </p:nvPicPr>
        <p:blipFill>
          <a:blip r:embed="rId3">
            <a:alphaModFix/>
          </a:blip>
          <a:stretch>
            <a:fillRect/>
          </a:stretch>
        </p:blipFill>
        <p:spPr>
          <a:xfrm rot="-586267">
            <a:off x="2289204" y="2861952"/>
            <a:ext cx="461341" cy="552839"/>
          </a:xfrm>
          <a:prstGeom prst="rect">
            <a:avLst/>
          </a:prstGeom>
          <a:noFill/>
          <a:ln>
            <a:noFill/>
          </a:ln>
        </p:spPr>
      </p:pic>
      <p:pic>
        <p:nvPicPr>
          <p:cNvPr id="97" name="Google Shape;97;p14"/>
          <p:cNvPicPr preferRelativeResize="0"/>
          <p:nvPr/>
        </p:nvPicPr>
        <p:blipFill>
          <a:blip r:embed="rId3">
            <a:alphaModFix/>
          </a:blip>
          <a:stretch>
            <a:fillRect/>
          </a:stretch>
        </p:blipFill>
        <p:spPr>
          <a:xfrm rot="953246">
            <a:off x="2622729" y="2803189"/>
            <a:ext cx="461341" cy="552839"/>
          </a:xfrm>
          <a:prstGeom prst="rect">
            <a:avLst/>
          </a:prstGeom>
          <a:noFill/>
          <a:ln>
            <a:noFill/>
          </a:ln>
        </p:spPr>
      </p:pic>
      <p:pic>
        <p:nvPicPr>
          <p:cNvPr id="98" name="Google Shape;98;p14"/>
          <p:cNvPicPr preferRelativeResize="0"/>
          <p:nvPr/>
        </p:nvPicPr>
        <p:blipFill>
          <a:blip r:embed="rId4">
            <a:alphaModFix/>
          </a:blip>
          <a:stretch>
            <a:fillRect/>
          </a:stretch>
        </p:blipFill>
        <p:spPr>
          <a:xfrm>
            <a:off x="7906100" y="2724599"/>
            <a:ext cx="879701" cy="879676"/>
          </a:xfrm>
          <a:prstGeom prst="rect">
            <a:avLst/>
          </a:prstGeom>
          <a:noFill/>
          <a:ln>
            <a:noFill/>
          </a:ln>
        </p:spPr>
      </p:pic>
      <p:pic>
        <p:nvPicPr>
          <p:cNvPr id="99" name="Google Shape;99;p14"/>
          <p:cNvPicPr preferRelativeResize="0"/>
          <p:nvPr/>
        </p:nvPicPr>
        <p:blipFill>
          <a:blip r:embed="rId5">
            <a:alphaModFix/>
          </a:blip>
          <a:stretch>
            <a:fillRect/>
          </a:stretch>
        </p:blipFill>
        <p:spPr>
          <a:xfrm>
            <a:off x="5495000" y="2856075"/>
            <a:ext cx="548450" cy="548450"/>
          </a:xfrm>
          <a:prstGeom prst="rect">
            <a:avLst/>
          </a:prstGeom>
          <a:noFill/>
          <a:ln>
            <a:noFill/>
          </a:ln>
        </p:spPr>
      </p:pic>
      <p:pic>
        <p:nvPicPr>
          <p:cNvPr id="100" name="Google Shape;100;p14"/>
          <p:cNvPicPr preferRelativeResize="0"/>
          <p:nvPr/>
        </p:nvPicPr>
        <p:blipFill>
          <a:blip r:embed="rId6">
            <a:alphaModFix/>
          </a:blip>
          <a:stretch>
            <a:fillRect/>
          </a:stretch>
        </p:blipFill>
        <p:spPr>
          <a:xfrm rot="-437256">
            <a:off x="5397937" y="4910261"/>
            <a:ext cx="742575" cy="742553"/>
          </a:xfrm>
          <a:prstGeom prst="rect">
            <a:avLst/>
          </a:prstGeom>
          <a:noFill/>
          <a:ln>
            <a:noFill/>
          </a:ln>
        </p:spPr>
      </p:pic>
      <p:pic>
        <p:nvPicPr>
          <p:cNvPr id="101" name="Google Shape;101;p14"/>
          <p:cNvPicPr preferRelativeResize="0"/>
          <p:nvPr/>
        </p:nvPicPr>
        <p:blipFill>
          <a:blip r:embed="rId7">
            <a:alphaModFix/>
          </a:blip>
          <a:stretch>
            <a:fillRect/>
          </a:stretch>
        </p:blipFill>
        <p:spPr>
          <a:xfrm rot="-1099050">
            <a:off x="7973049" y="4792375"/>
            <a:ext cx="978329" cy="978325"/>
          </a:xfrm>
          <a:prstGeom prst="rect">
            <a:avLst/>
          </a:prstGeom>
          <a:noFill/>
          <a:ln>
            <a:noFill/>
          </a:ln>
        </p:spPr>
      </p:pic>
      <p:pic>
        <p:nvPicPr>
          <p:cNvPr id="102" name="Google Shape;102;p14"/>
          <p:cNvPicPr preferRelativeResize="0"/>
          <p:nvPr/>
        </p:nvPicPr>
        <p:blipFill>
          <a:blip r:embed="rId8">
            <a:alphaModFix/>
          </a:blip>
          <a:stretch>
            <a:fillRect/>
          </a:stretch>
        </p:blipFill>
        <p:spPr>
          <a:xfrm rot="234174">
            <a:off x="7206115" y="210875"/>
            <a:ext cx="2996045" cy="24914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5A3C7"/>
        </a:solidFill>
      </p:bgPr>
    </p:bg>
    <p:spTree>
      <p:nvGrpSpPr>
        <p:cNvPr id="106" name="Shape 106"/>
        <p:cNvGrpSpPr/>
        <p:nvPr/>
      </p:nvGrpSpPr>
      <p:grpSpPr>
        <a:xfrm>
          <a:off x="0" y="0"/>
          <a:ext cx="0" cy="0"/>
          <a:chOff x="0" y="0"/>
          <a:chExt cx="0" cy="0"/>
        </a:xfrm>
      </p:grpSpPr>
      <p:sp>
        <p:nvSpPr>
          <p:cNvPr id="107" name="Google Shape;107;p15"/>
          <p:cNvSpPr/>
          <p:nvPr/>
        </p:nvSpPr>
        <p:spPr>
          <a:xfrm>
            <a:off x="4913099" y="2096950"/>
            <a:ext cx="5398500" cy="49968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08" name="Google Shape;108;p15"/>
          <p:cNvSpPr txBox="1"/>
          <p:nvPr/>
        </p:nvSpPr>
        <p:spPr>
          <a:xfrm>
            <a:off x="404853" y="366625"/>
            <a:ext cx="5774400" cy="1150500"/>
          </a:xfrm>
          <a:prstGeom prst="rect">
            <a:avLst/>
          </a:prstGeom>
          <a:noFill/>
          <a:ln>
            <a:noFill/>
          </a:ln>
        </p:spPr>
        <p:txBody>
          <a:bodyPr anchorCtr="0" anchor="t" bIns="116050" lIns="116050" spcFirstLastPara="1" rIns="116050" wrap="square" tIns="116050">
            <a:noAutofit/>
          </a:bodyPr>
          <a:lstStyle/>
          <a:p>
            <a:pPr indent="0" lvl="0" marL="0" rtl="0" algn="l">
              <a:lnSpc>
                <a:spcPct val="90000"/>
              </a:lnSpc>
              <a:spcBef>
                <a:spcPts val="0"/>
              </a:spcBef>
              <a:spcAft>
                <a:spcPts val="0"/>
              </a:spcAft>
              <a:buClr>
                <a:schemeClr val="dk1"/>
              </a:buClr>
              <a:buSzPts val="1100"/>
              <a:buFont typeface="Arial"/>
              <a:buNone/>
            </a:pPr>
            <a:r>
              <a:rPr b="1" lang="en-GB" sz="3800">
                <a:solidFill>
                  <a:srgbClr val="FFFFFF"/>
                </a:solidFill>
              </a:rPr>
              <a:t>Vi inspireras av</a:t>
            </a:r>
            <a:endParaRPr b="1" sz="3800">
              <a:solidFill>
                <a:srgbClr val="FFFFFF"/>
              </a:solidFill>
            </a:endParaRPr>
          </a:p>
          <a:p>
            <a:pPr indent="0" lvl="0" marL="0" rtl="0" algn="l">
              <a:lnSpc>
                <a:spcPct val="90000"/>
              </a:lnSpc>
              <a:spcBef>
                <a:spcPts val="0"/>
              </a:spcBef>
              <a:spcAft>
                <a:spcPts val="0"/>
              </a:spcAft>
              <a:buClr>
                <a:schemeClr val="dk1"/>
              </a:buClr>
              <a:buSzPts val="1100"/>
              <a:buFont typeface="Arial"/>
              <a:buNone/>
            </a:pPr>
            <a:r>
              <a:rPr b="1" lang="en-GB" sz="3800">
                <a:solidFill>
                  <a:srgbClr val="FFFFFF"/>
                </a:solidFill>
              </a:rPr>
              <a:t>fenomenet</a:t>
            </a:r>
            <a:endParaRPr b="1" sz="3800">
              <a:solidFill>
                <a:srgbClr val="FFFFFF"/>
              </a:solidFill>
            </a:endParaRPr>
          </a:p>
          <a:p>
            <a:pPr indent="0" lvl="0" marL="0" rtl="0" algn="l">
              <a:spcBef>
                <a:spcPts val="0"/>
              </a:spcBef>
              <a:spcAft>
                <a:spcPts val="0"/>
              </a:spcAft>
              <a:buNone/>
            </a:pPr>
            <a:r>
              <a:t/>
            </a:r>
            <a:endParaRPr b="1" sz="3800">
              <a:solidFill>
                <a:srgbClr val="FFFFFF"/>
              </a:solidFill>
            </a:endParaRPr>
          </a:p>
        </p:txBody>
      </p:sp>
      <p:sp>
        <p:nvSpPr>
          <p:cNvPr id="109" name="Google Shape;109;p15"/>
          <p:cNvSpPr txBox="1"/>
          <p:nvPr/>
        </p:nvSpPr>
        <p:spPr>
          <a:xfrm>
            <a:off x="5281075" y="1360305"/>
            <a:ext cx="4662600" cy="14466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b="1" lang="en-GB" sz="1300">
                <a:solidFill>
                  <a:srgbClr val="FFFFFF"/>
                </a:solidFill>
              </a:rPr>
              <a:t>Rita/skriv/gör en serie eller en mindmap av de saker du redan vet som anknyter till fenomenet.</a:t>
            </a:r>
            <a:endParaRPr b="1" sz="1300">
              <a:solidFill>
                <a:srgbClr val="FFFFFF"/>
              </a:solidFill>
            </a:endParaRPr>
          </a:p>
          <a:p>
            <a:pPr indent="0" lvl="0" marL="0" rtl="0" algn="l">
              <a:spcBef>
                <a:spcPts val="0"/>
              </a:spcBef>
              <a:spcAft>
                <a:spcPts val="0"/>
              </a:spcAft>
              <a:buNone/>
            </a:pPr>
            <a:r>
              <a:t/>
            </a:r>
            <a:endParaRPr b="1" sz="1300">
              <a:solidFill>
                <a:srgbClr val="FFFFFF"/>
              </a:solidFill>
            </a:endParaRPr>
          </a:p>
        </p:txBody>
      </p:sp>
      <p:sp>
        <p:nvSpPr>
          <p:cNvPr id="110" name="Google Shape;110;p15"/>
          <p:cNvSpPr txBox="1"/>
          <p:nvPr/>
        </p:nvSpPr>
        <p:spPr>
          <a:xfrm>
            <a:off x="813761" y="5580996"/>
            <a:ext cx="3437400" cy="1500900"/>
          </a:xfrm>
          <a:prstGeom prst="rect">
            <a:avLst/>
          </a:prstGeom>
          <a:noFill/>
          <a:ln>
            <a:noFill/>
          </a:ln>
        </p:spPr>
        <p:txBody>
          <a:bodyPr anchorCtr="0" anchor="t" bIns="116050" lIns="116050" spcFirstLastPara="1" rIns="116050" wrap="square" tIns="116050">
            <a:noAutofit/>
          </a:bodyPr>
          <a:lstStyle/>
          <a:p>
            <a:pPr indent="0" lvl="0" marL="0" rtl="0" algn="ctr">
              <a:spcBef>
                <a:spcPts val="0"/>
              </a:spcBef>
              <a:spcAft>
                <a:spcPts val="0"/>
              </a:spcAft>
              <a:buClr>
                <a:schemeClr val="dk1"/>
              </a:buClr>
              <a:buSzPts val="1100"/>
              <a:buFont typeface="Arial"/>
              <a:buNone/>
            </a:pPr>
            <a:r>
              <a:rPr b="1" lang="en-GB" sz="1300">
                <a:solidFill>
                  <a:srgbClr val="FFFFFF"/>
                </a:solidFill>
              </a:rPr>
              <a:t>Sök ett dokument, en bild, ett stycke, en dikt, en tidningsartikel, en podcast, en intervju, ett spel eller vad som helst som berättar om det fenomen du studerar och som inspirerar dig.</a:t>
            </a:r>
            <a:endParaRPr b="1" sz="1300">
              <a:solidFill>
                <a:srgbClr val="FFFFFF"/>
              </a:solidFill>
            </a:endParaRPr>
          </a:p>
          <a:p>
            <a:pPr indent="0" lvl="0" marL="0" rtl="0" algn="ctr">
              <a:spcBef>
                <a:spcPts val="0"/>
              </a:spcBef>
              <a:spcAft>
                <a:spcPts val="0"/>
              </a:spcAft>
              <a:buNone/>
            </a:pPr>
            <a:r>
              <a:t/>
            </a:r>
            <a:endParaRPr b="1" sz="1300">
              <a:solidFill>
                <a:srgbClr val="FFFFFF"/>
              </a:solidFill>
            </a:endParaRPr>
          </a:p>
        </p:txBody>
      </p:sp>
      <p:pic>
        <p:nvPicPr>
          <p:cNvPr id="111" name="Google Shape;111;p15"/>
          <p:cNvPicPr preferRelativeResize="0"/>
          <p:nvPr/>
        </p:nvPicPr>
        <p:blipFill>
          <a:blip r:embed="rId3">
            <a:alphaModFix/>
          </a:blip>
          <a:stretch>
            <a:fillRect/>
          </a:stretch>
        </p:blipFill>
        <p:spPr>
          <a:xfrm>
            <a:off x="848781" y="2171513"/>
            <a:ext cx="3367377" cy="332061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72C6"/>
        </a:solidFill>
      </p:bgPr>
    </p:bg>
    <p:spTree>
      <p:nvGrpSpPr>
        <p:cNvPr id="115" name="Shape 115"/>
        <p:cNvGrpSpPr/>
        <p:nvPr/>
      </p:nvGrpSpPr>
      <p:grpSpPr>
        <a:xfrm>
          <a:off x="0" y="0"/>
          <a:ext cx="0" cy="0"/>
          <a:chOff x="0" y="0"/>
          <a:chExt cx="0" cy="0"/>
        </a:xfrm>
      </p:grpSpPr>
      <p:pic>
        <p:nvPicPr>
          <p:cNvPr id="116" name="Google Shape;116;p16"/>
          <p:cNvPicPr preferRelativeResize="0"/>
          <p:nvPr/>
        </p:nvPicPr>
        <p:blipFill>
          <a:blip r:embed="rId3">
            <a:alphaModFix/>
          </a:blip>
          <a:stretch>
            <a:fillRect/>
          </a:stretch>
        </p:blipFill>
        <p:spPr>
          <a:xfrm>
            <a:off x="8056467" y="799981"/>
            <a:ext cx="1409755" cy="1619179"/>
          </a:xfrm>
          <a:prstGeom prst="rect">
            <a:avLst/>
          </a:prstGeom>
          <a:noFill/>
          <a:ln>
            <a:noFill/>
          </a:ln>
        </p:spPr>
      </p:pic>
      <p:sp>
        <p:nvSpPr>
          <p:cNvPr id="117" name="Google Shape;117;p16"/>
          <p:cNvSpPr txBox="1"/>
          <p:nvPr/>
        </p:nvSpPr>
        <p:spPr>
          <a:xfrm>
            <a:off x="404838" y="366626"/>
            <a:ext cx="3279300" cy="11505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None/>
            </a:pPr>
            <a:r>
              <a:rPr b="1" lang="en-GB" sz="3800">
                <a:solidFill>
                  <a:srgbClr val="FFFFFF"/>
                </a:solidFill>
              </a:rPr>
              <a:t>Mål</a:t>
            </a:r>
            <a:endParaRPr b="1" sz="1500">
              <a:solidFill>
                <a:srgbClr val="FFFFFF"/>
              </a:solidFill>
            </a:endParaRPr>
          </a:p>
        </p:txBody>
      </p:sp>
      <p:sp>
        <p:nvSpPr>
          <p:cNvPr id="118" name="Google Shape;118;p16"/>
          <p:cNvSpPr/>
          <p:nvPr/>
        </p:nvSpPr>
        <p:spPr>
          <a:xfrm>
            <a:off x="4960067" y="1361377"/>
            <a:ext cx="2566800" cy="36300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19" name="Google Shape;119;p16"/>
          <p:cNvSpPr txBox="1"/>
          <p:nvPr/>
        </p:nvSpPr>
        <p:spPr>
          <a:xfrm>
            <a:off x="5098686" y="2842054"/>
            <a:ext cx="2295600" cy="6543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b="1" lang="en-GB" sz="1000">
                <a:solidFill>
                  <a:srgbClr val="0072C6"/>
                </a:solidFill>
              </a:rPr>
              <a:t>Vad är fenomenets huvudmål? Vad innebär det för dig?</a:t>
            </a:r>
            <a:endParaRPr b="1" sz="1000">
              <a:solidFill>
                <a:srgbClr val="0072C6"/>
              </a:solidFill>
            </a:endParaRPr>
          </a:p>
          <a:p>
            <a:pPr indent="0" lvl="0" marL="0" rtl="0" algn="l">
              <a:spcBef>
                <a:spcPts val="0"/>
              </a:spcBef>
              <a:spcAft>
                <a:spcPts val="0"/>
              </a:spcAft>
              <a:buNone/>
            </a:pPr>
            <a:r>
              <a:t/>
            </a:r>
            <a:endParaRPr b="1" sz="1000">
              <a:solidFill>
                <a:srgbClr val="0072C6"/>
              </a:solidFill>
            </a:endParaRPr>
          </a:p>
        </p:txBody>
      </p:sp>
      <p:sp>
        <p:nvSpPr>
          <p:cNvPr id="120" name="Google Shape;120;p16"/>
          <p:cNvSpPr txBox="1"/>
          <p:nvPr/>
        </p:nvSpPr>
        <p:spPr>
          <a:xfrm>
            <a:off x="5102038" y="3272923"/>
            <a:ext cx="2295600" cy="14970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sz="1000">
                <a:solidFill>
                  <a:srgbClr val="0072C6"/>
                </a:solidFill>
              </a:rPr>
              <a:t>Skriv ditt svar här...</a:t>
            </a:r>
            <a:endParaRPr sz="1000">
              <a:solidFill>
                <a:srgbClr val="0072C6"/>
              </a:solidFill>
            </a:endParaRPr>
          </a:p>
        </p:txBody>
      </p:sp>
      <p:sp>
        <p:nvSpPr>
          <p:cNvPr id="121" name="Google Shape;121;p16"/>
          <p:cNvSpPr txBox="1"/>
          <p:nvPr/>
        </p:nvSpPr>
        <p:spPr>
          <a:xfrm rot="-706">
            <a:off x="491284" y="1361825"/>
            <a:ext cx="4380600" cy="8409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b="1" lang="en-GB" sz="1200">
                <a:solidFill>
                  <a:srgbClr val="FFFFFF"/>
                </a:solidFill>
              </a:rPr>
              <a:t>Gör en mindmap eller lista över dina mål för dina</a:t>
            </a:r>
            <a:endParaRPr b="1" sz="1200">
              <a:solidFill>
                <a:srgbClr val="FFFFFF"/>
              </a:solidFill>
            </a:endParaRPr>
          </a:p>
          <a:p>
            <a:pPr indent="0" lvl="0" marL="0" rtl="0" algn="l">
              <a:spcBef>
                <a:spcPts val="0"/>
              </a:spcBef>
              <a:spcAft>
                <a:spcPts val="0"/>
              </a:spcAft>
              <a:buClr>
                <a:schemeClr val="dk1"/>
              </a:buClr>
              <a:buSzPts val="1100"/>
              <a:buFont typeface="Arial"/>
              <a:buNone/>
            </a:pPr>
            <a:r>
              <a:rPr b="1" lang="en-GB" sz="1200">
                <a:solidFill>
                  <a:srgbClr val="FFFFFF"/>
                </a:solidFill>
              </a:rPr>
              <a:t>studier i fenomenet. Ringa in eller strecka under det</a:t>
            </a:r>
            <a:endParaRPr b="1" sz="1200">
              <a:solidFill>
                <a:srgbClr val="FFFFFF"/>
              </a:solidFill>
            </a:endParaRPr>
          </a:p>
          <a:p>
            <a:pPr indent="0" lvl="0" marL="0" rtl="0" algn="l">
              <a:spcBef>
                <a:spcPts val="0"/>
              </a:spcBef>
              <a:spcAft>
                <a:spcPts val="0"/>
              </a:spcAft>
              <a:buClr>
                <a:schemeClr val="dk1"/>
              </a:buClr>
              <a:buSzPts val="1100"/>
              <a:buFont typeface="Arial"/>
              <a:buNone/>
            </a:pPr>
            <a:r>
              <a:rPr b="1" lang="en-GB" sz="1200">
                <a:solidFill>
                  <a:srgbClr val="FFFFFF"/>
                </a:solidFill>
              </a:rPr>
              <a:t>intressantaste målet.</a:t>
            </a:r>
            <a:endParaRPr b="1" sz="1200">
              <a:solidFill>
                <a:srgbClr val="FFFFFF"/>
              </a:solidFill>
            </a:endParaRPr>
          </a:p>
          <a:p>
            <a:pPr indent="0" lvl="0" marL="0" rtl="0" algn="l">
              <a:spcBef>
                <a:spcPts val="0"/>
              </a:spcBef>
              <a:spcAft>
                <a:spcPts val="0"/>
              </a:spcAft>
              <a:buNone/>
            </a:pPr>
            <a:r>
              <a:t/>
            </a:r>
            <a:endParaRPr b="1" sz="1200">
              <a:solidFill>
                <a:srgbClr val="FFFFFF"/>
              </a:solidFill>
            </a:endParaRPr>
          </a:p>
        </p:txBody>
      </p:sp>
      <p:sp>
        <p:nvSpPr>
          <p:cNvPr id="122" name="Google Shape;122;p16"/>
          <p:cNvSpPr/>
          <p:nvPr/>
        </p:nvSpPr>
        <p:spPr>
          <a:xfrm>
            <a:off x="7778176" y="2409026"/>
            <a:ext cx="2566800" cy="24618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23" name="Google Shape;123;p16"/>
          <p:cNvSpPr txBox="1"/>
          <p:nvPr/>
        </p:nvSpPr>
        <p:spPr>
          <a:xfrm>
            <a:off x="7965029" y="2618631"/>
            <a:ext cx="2295600" cy="6543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None/>
            </a:pPr>
            <a:r>
              <a:rPr b="1" lang="en-GB" sz="1000">
                <a:solidFill>
                  <a:srgbClr val="0072C6"/>
                </a:solidFill>
              </a:rPr>
              <a:t>Hur ska huvudmålet uppnås?</a:t>
            </a:r>
            <a:endParaRPr b="1" sz="1000">
              <a:solidFill>
                <a:srgbClr val="0072C6"/>
              </a:solidFill>
            </a:endParaRPr>
          </a:p>
        </p:txBody>
      </p:sp>
      <p:sp>
        <p:nvSpPr>
          <p:cNvPr id="124" name="Google Shape;124;p16"/>
          <p:cNvSpPr txBox="1"/>
          <p:nvPr/>
        </p:nvSpPr>
        <p:spPr>
          <a:xfrm>
            <a:off x="7965050" y="2942448"/>
            <a:ext cx="2192100" cy="15399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sz="1000">
                <a:solidFill>
                  <a:srgbClr val="0072C6"/>
                </a:solidFill>
              </a:rPr>
              <a:t>Skriv ditt svar här...</a:t>
            </a:r>
            <a:endParaRPr sz="1000">
              <a:solidFill>
                <a:srgbClr val="0072C6"/>
              </a:solidFill>
            </a:endParaRPr>
          </a:p>
        </p:txBody>
      </p:sp>
      <p:pic>
        <p:nvPicPr>
          <p:cNvPr id="125" name="Google Shape;125;p16"/>
          <p:cNvPicPr preferRelativeResize="0"/>
          <p:nvPr/>
        </p:nvPicPr>
        <p:blipFill>
          <a:blip r:embed="rId4">
            <a:alphaModFix/>
          </a:blip>
          <a:stretch>
            <a:fillRect/>
          </a:stretch>
        </p:blipFill>
        <p:spPr>
          <a:xfrm>
            <a:off x="5305299" y="1530480"/>
            <a:ext cx="1667235" cy="1205948"/>
          </a:xfrm>
          <a:prstGeom prst="rect">
            <a:avLst/>
          </a:prstGeom>
          <a:noFill/>
          <a:ln>
            <a:noFill/>
          </a:ln>
        </p:spPr>
      </p:pic>
      <p:sp>
        <p:nvSpPr>
          <p:cNvPr id="126" name="Google Shape;126;p16"/>
          <p:cNvSpPr/>
          <p:nvPr/>
        </p:nvSpPr>
        <p:spPr>
          <a:xfrm>
            <a:off x="6007723" y="5222511"/>
            <a:ext cx="3778200" cy="19473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27" name="Google Shape;127;p16"/>
          <p:cNvSpPr txBox="1"/>
          <p:nvPr/>
        </p:nvSpPr>
        <p:spPr>
          <a:xfrm>
            <a:off x="6194575" y="5432117"/>
            <a:ext cx="3446700" cy="7359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b="1" lang="en-GB" sz="1000">
                <a:solidFill>
                  <a:srgbClr val="0072C6"/>
                </a:solidFill>
                <a:highlight>
                  <a:srgbClr val="FFFFFF"/>
                </a:highlight>
              </a:rPr>
              <a:t>Hur vet du att du har lärt dig det som ingår i</a:t>
            </a:r>
            <a:endParaRPr b="1" sz="1000">
              <a:solidFill>
                <a:srgbClr val="0072C6"/>
              </a:solidFill>
              <a:highlight>
                <a:srgbClr val="FFFFFF"/>
              </a:highlight>
            </a:endParaRPr>
          </a:p>
          <a:p>
            <a:pPr indent="0" lvl="0" marL="0" rtl="0" algn="l">
              <a:spcBef>
                <a:spcPts val="0"/>
              </a:spcBef>
              <a:spcAft>
                <a:spcPts val="0"/>
              </a:spcAft>
              <a:buClr>
                <a:schemeClr val="dk1"/>
              </a:buClr>
              <a:buSzPts val="1100"/>
              <a:buFont typeface="Arial"/>
              <a:buNone/>
            </a:pPr>
            <a:r>
              <a:rPr b="1" lang="en-GB" sz="1000">
                <a:solidFill>
                  <a:srgbClr val="0072C6"/>
                </a:solidFill>
                <a:highlight>
                  <a:srgbClr val="FFFFFF"/>
                </a:highlight>
              </a:rPr>
              <a:t>huvudmålet?</a:t>
            </a:r>
            <a:endParaRPr b="1" sz="1000">
              <a:solidFill>
                <a:srgbClr val="0072C6"/>
              </a:solidFill>
              <a:highlight>
                <a:srgbClr val="FFFFFF"/>
              </a:highlight>
            </a:endParaRPr>
          </a:p>
          <a:p>
            <a:pPr indent="0" lvl="0" marL="0" rtl="0" algn="l">
              <a:spcBef>
                <a:spcPts val="0"/>
              </a:spcBef>
              <a:spcAft>
                <a:spcPts val="0"/>
              </a:spcAft>
              <a:buNone/>
            </a:pPr>
            <a:r>
              <a:t/>
            </a:r>
            <a:endParaRPr b="1" sz="1000">
              <a:solidFill>
                <a:srgbClr val="0072C6"/>
              </a:solidFill>
              <a:highlight>
                <a:srgbClr val="FFFFFF"/>
              </a:highlight>
            </a:endParaRPr>
          </a:p>
        </p:txBody>
      </p:sp>
      <p:sp>
        <p:nvSpPr>
          <p:cNvPr id="128" name="Google Shape;128;p16"/>
          <p:cNvSpPr txBox="1"/>
          <p:nvPr/>
        </p:nvSpPr>
        <p:spPr>
          <a:xfrm>
            <a:off x="6194575" y="5861272"/>
            <a:ext cx="3326100" cy="13836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sz="1000">
                <a:solidFill>
                  <a:srgbClr val="0072C6"/>
                </a:solidFill>
              </a:rPr>
              <a:t>Skriv ditt svar här...</a:t>
            </a:r>
            <a:endParaRPr sz="1000">
              <a:solidFill>
                <a:srgbClr val="0072C6"/>
              </a:solidFill>
            </a:endParaRPr>
          </a:p>
        </p:txBody>
      </p:sp>
      <p:sp>
        <p:nvSpPr>
          <p:cNvPr id="129" name="Google Shape;129;p16"/>
          <p:cNvSpPr/>
          <p:nvPr/>
        </p:nvSpPr>
        <p:spPr>
          <a:xfrm>
            <a:off x="404838" y="2166031"/>
            <a:ext cx="4129800" cy="46827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5A3C7"/>
        </a:solidFill>
      </p:bgPr>
    </p:bg>
    <p:spTree>
      <p:nvGrpSpPr>
        <p:cNvPr id="133" name="Shape 133"/>
        <p:cNvGrpSpPr/>
        <p:nvPr/>
      </p:nvGrpSpPr>
      <p:grpSpPr>
        <a:xfrm>
          <a:off x="0" y="0"/>
          <a:ext cx="0" cy="0"/>
          <a:chOff x="0" y="0"/>
          <a:chExt cx="0" cy="0"/>
        </a:xfrm>
      </p:grpSpPr>
      <p:sp>
        <p:nvSpPr>
          <p:cNvPr id="134" name="Google Shape;134;p17"/>
          <p:cNvSpPr/>
          <p:nvPr/>
        </p:nvSpPr>
        <p:spPr>
          <a:xfrm>
            <a:off x="2878825" y="1777700"/>
            <a:ext cx="2289600" cy="45303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35" name="Google Shape;135;p17"/>
          <p:cNvSpPr txBox="1"/>
          <p:nvPr/>
        </p:nvSpPr>
        <p:spPr>
          <a:xfrm>
            <a:off x="391313" y="388426"/>
            <a:ext cx="7966500" cy="1150500"/>
          </a:xfrm>
          <a:prstGeom prst="rect">
            <a:avLst/>
          </a:prstGeom>
          <a:noFill/>
          <a:ln>
            <a:noFill/>
          </a:ln>
        </p:spPr>
        <p:txBody>
          <a:bodyPr anchorCtr="0" anchor="t" bIns="116050" lIns="116050" spcFirstLastPara="1" rIns="116050" wrap="square" tIns="116050">
            <a:noAutofit/>
          </a:bodyPr>
          <a:lstStyle/>
          <a:p>
            <a:pPr indent="0" lvl="0" marL="0" rtl="0" algn="l">
              <a:lnSpc>
                <a:spcPct val="90000"/>
              </a:lnSpc>
              <a:spcBef>
                <a:spcPts val="0"/>
              </a:spcBef>
              <a:spcAft>
                <a:spcPts val="0"/>
              </a:spcAft>
              <a:buClr>
                <a:schemeClr val="dk1"/>
              </a:buClr>
              <a:buSzPts val="1100"/>
              <a:buFont typeface="Arial"/>
              <a:buNone/>
            </a:pPr>
            <a:r>
              <a:rPr b="1" lang="en-GB" sz="3800">
                <a:solidFill>
                  <a:srgbClr val="FFFFFF"/>
                </a:solidFill>
              </a:rPr>
              <a:t>Vi söker och bygger upp information</a:t>
            </a:r>
            <a:endParaRPr b="1" sz="3800">
              <a:solidFill>
                <a:srgbClr val="FFFFFF"/>
              </a:solidFill>
            </a:endParaRPr>
          </a:p>
          <a:p>
            <a:pPr indent="0" lvl="0" marL="0" rtl="0" algn="l">
              <a:spcBef>
                <a:spcPts val="0"/>
              </a:spcBef>
              <a:spcAft>
                <a:spcPts val="0"/>
              </a:spcAft>
              <a:buNone/>
            </a:pPr>
            <a:r>
              <a:t/>
            </a:r>
            <a:endParaRPr b="1" sz="3800">
              <a:solidFill>
                <a:srgbClr val="FFFFFF"/>
              </a:solidFill>
            </a:endParaRPr>
          </a:p>
        </p:txBody>
      </p:sp>
      <p:pic>
        <p:nvPicPr>
          <p:cNvPr id="136" name="Google Shape;136;p17"/>
          <p:cNvPicPr preferRelativeResize="0"/>
          <p:nvPr/>
        </p:nvPicPr>
        <p:blipFill>
          <a:blip r:embed="rId3">
            <a:alphaModFix/>
          </a:blip>
          <a:stretch>
            <a:fillRect/>
          </a:stretch>
        </p:blipFill>
        <p:spPr>
          <a:xfrm>
            <a:off x="2965189" y="1989478"/>
            <a:ext cx="2058362" cy="1445273"/>
          </a:xfrm>
          <a:prstGeom prst="rect">
            <a:avLst/>
          </a:prstGeom>
          <a:noFill/>
          <a:ln>
            <a:noFill/>
          </a:ln>
        </p:spPr>
      </p:pic>
      <p:sp>
        <p:nvSpPr>
          <p:cNvPr id="137" name="Google Shape;137;p17"/>
          <p:cNvSpPr txBox="1"/>
          <p:nvPr/>
        </p:nvSpPr>
        <p:spPr>
          <a:xfrm>
            <a:off x="3074173" y="3510950"/>
            <a:ext cx="1901100" cy="28317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b="1" lang="en-GB" sz="1000">
                <a:solidFill>
                  <a:srgbClr val="0072C6"/>
                </a:solidFill>
              </a:rPr>
              <a:t>Gör en lista över fem sätt du kan hitta information på.</a:t>
            </a:r>
            <a:endParaRPr b="1" sz="1000">
              <a:solidFill>
                <a:srgbClr val="0072C6"/>
              </a:solidFill>
            </a:endParaRPr>
          </a:p>
          <a:p>
            <a:pPr indent="0" lvl="0" marL="0" rtl="0" algn="l">
              <a:spcBef>
                <a:spcPts val="0"/>
              </a:spcBef>
              <a:spcAft>
                <a:spcPts val="0"/>
              </a:spcAft>
              <a:buNone/>
            </a:pPr>
            <a:r>
              <a:t/>
            </a:r>
            <a:endParaRPr b="1" sz="1000">
              <a:solidFill>
                <a:srgbClr val="0072C6"/>
              </a:solidFill>
            </a:endParaRPr>
          </a:p>
          <a:p>
            <a:pPr indent="0" lvl="0" marL="0" rtl="0" algn="l">
              <a:spcBef>
                <a:spcPts val="0"/>
              </a:spcBef>
              <a:spcAft>
                <a:spcPts val="0"/>
              </a:spcAft>
              <a:buNone/>
            </a:pPr>
            <a:br>
              <a:rPr b="1" lang="en-GB" sz="1000">
                <a:solidFill>
                  <a:srgbClr val="0072C6"/>
                </a:solidFill>
              </a:rPr>
            </a:br>
            <a:r>
              <a:rPr b="1" lang="en-GB" sz="1000">
                <a:solidFill>
                  <a:srgbClr val="0072C6"/>
                </a:solidFill>
              </a:rPr>
              <a:t>1. </a:t>
            </a:r>
            <a:endParaRPr b="1" sz="1000">
              <a:solidFill>
                <a:srgbClr val="0072C6"/>
              </a:solidFill>
            </a:endParaRPr>
          </a:p>
          <a:p>
            <a:pPr indent="0" lvl="0" marL="0" rtl="0" algn="l">
              <a:spcBef>
                <a:spcPts val="0"/>
              </a:spcBef>
              <a:spcAft>
                <a:spcPts val="0"/>
              </a:spcAft>
              <a:buNone/>
            </a:pPr>
            <a:br>
              <a:rPr b="1" lang="en-GB" sz="1000">
                <a:solidFill>
                  <a:srgbClr val="0072C6"/>
                </a:solidFill>
              </a:rPr>
            </a:br>
            <a:r>
              <a:rPr b="1" lang="en-GB" sz="1000">
                <a:solidFill>
                  <a:srgbClr val="0072C6"/>
                </a:solidFill>
              </a:rPr>
              <a:t>2.</a:t>
            </a:r>
            <a:endParaRPr b="1" sz="1000">
              <a:solidFill>
                <a:srgbClr val="0072C6"/>
              </a:solidFill>
            </a:endParaRPr>
          </a:p>
          <a:p>
            <a:pPr indent="0" lvl="0" marL="0" rtl="0" algn="l">
              <a:spcBef>
                <a:spcPts val="0"/>
              </a:spcBef>
              <a:spcAft>
                <a:spcPts val="0"/>
              </a:spcAft>
              <a:buNone/>
            </a:pPr>
            <a:r>
              <a:t/>
            </a:r>
            <a:endParaRPr b="1" sz="1000">
              <a:solidFill>
                <a:srgbClr val="0072C6"/>
              </a:solidFill>
            </a:endParaRPr>
          </a:p>
          <a:p>
            <a:pPr indent="0" lvl="0" marL="0" rtl="0" algn="l">
              <a:spcBef>
                <a:spcPts val="0"/>
              </a:spcBef>
              <a:spcAft>
                <a:spcPts val="0"/>
              </a:spcAft>
              <a:buNone/>
            </a:pPr>
            <a:r>
              <a:rPr b="1" lang="en-GB" sz="1000">
                <a:solidFill>
                  <a:srgbClr val="0072C6"/>
                </a:solidFill>
              </a:rPr>
              <a:t>3.</a:t>
            </a:r>
            <a:endParaRPr b="1" sz="1000">
              <a:solidFill>
                <a:srgbClr val="0072C6"/>
              </a:solidFill>
            </a:endParaRPr>
          </a:p>
          <a:p>
            <a:pPr indent="0" lvl="0" marL="0" rtl="0" algn="l">
              <a:spcBef>
                <a:spcPts val="0"/>
              </a:spcBef>
              <a:spcAft>
                <a:spcPts val="0"/>
              </a:spcAft>
              <a:buNone/>
            </a:pPr>
            <a:r>
              <a:t/>
            </a:r>
            <a:endParaRPr b="1" sz="1000">
              <a:solidFill>
                <a:srgbClr val="0072C6"/>
              </a:solidFill>
            </a:endParaRPr>
          </a:p>
          <a:p>
            <a:pPr indent="0" lvl="0" marL="0" rtl="0" algn="l">
              <a:spcBef>
                <a:spcPts val="0"/>
              </a:spcBef>
              <a:spcAft>
                <a:spcPts val="0"/>
              </a:spcAft>
              <a:buNone/>
            </a:pPr>
            <a:r>
              <a:rPr b="1" lang="en-GB" sz="1000">
                <a:solidFill>
                  <a:srgbClr val="0072C6"/>
                </a:solidFill>
              </a:rPr>
              <a:t>4.</a:t>
            </a:r>
            <a:endParaRPr b="1" sz="1000">
              <a:solidFill>
                <a:srgbClr val="0072C6"/>
              </a:solidFill>
            </a:endParaRPr>
          </a:p>
          <a:p>
            <a:pPr indent="0" lvl="0" marL="0" rtl="0" algn="l">
              <a:spcBef>
                <a:spcPts val="0"/>
              </a:spcBef>
              <a:spcAft>
                <a:spcPts val="0"/>
              </a:spcAft>
              <a:buNone/>
            </a:pPr>
            <a:r>
              <a:t/>
            </a:r>
            <a:endParaRPr b="1" sz="1000">
              <a:solidFill>
                <a:srgbClr val="0072C6"/>
              </a:solidFill>
            </a:endParaRPr>
          </a:p>
          <a:p>
            <a:pPr indent="0" lvl="0" marL="0" rtl="0" algn="l">
              <a:spcBef>
                <a:spcPts val="0"/>
              </a:spcBef>
              <a:spcAft>
                <a:spcPts val="0"/>
              </a:spcAft>
              <a:buNone/>
            </a:pPr>
            <a:r>
              <a:rPr b="1" lang="en-GB" sz="1000">
                <a:solidFill>
                  <a:srgbClr val="0072C6"/>
                </a:solidFill>
              </a:rPr>
              <a:t>5.</a:t>
            </a:r>
            <a:endParaRPr b="1" sz="1000">
              <a:solidFill>
                <a:srgbClr val="0072C6"/>
              </a:solidFill>
            </a:endParaRPr>
          </a:p>
        </p:txBody>
      </p:sp>
      <p:sp>
        <p:nvSpPr>
          <p:cNvPr id="138" name="Google Shape;138;p17"/>
          <p:cNvSpPr/>
          <p:nvPr/>
        </p:nvSpPr>
        <p:spPr>
          <a:xfrm>
            <a:off x="431650" y="1777700"/>
            <a:ext cx="2233800" cy="50661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39" name="Google Shape;139;p17"/>
          <p:cNvSpPr txBox="1"/>
          <p:nvPr/>
        </p:nvSpPr>
        <p:spPr>
          <a:xfrm>
            <a:off x="595600" y="2085975"/>
            <a:ext cx="1831800" cy="6543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b="1" lang="en-GB" sz="1000">
                <a:solidFill>
                  <a:srgbClr val="0072C6"/>
                </a:solidFill>
              </a:rPr>
              <a:t>Vad tänker du undersöka och varför?</a:t>
            </a:r>
            <a:endParaRPr b="1" sz="1000">
              <a:solidFill>
                <a:srgbClr val="0072C6"/>
              </a:solidFill>
            </a:endParaRPr>
          </a:p>
          <a:p>
            <a:pPr indent="0" lvl="0" marL="0" rtl="0" algn="l">
              <a:spcBef>
                <a:spcPts val="0"/>
              </a:spcBef>
              <a:spcAft>
                <a:spcPts val="0"/>
              </a:spcAft>
              <a:buNone/>
            </a:pPr>
            <a:r>
              <a:t/>
            </a:r>
            <a:endParaRPr b="1" sz="1000">
              <a:solidFill>
                <a:srgbClr val="0072C6"/>
              </a:solidFill>
            </a:endParaRPr>
          </a:p>
        </p:txBody>
      </p:sp>
      <p:pic>
        <p:nvPicPr>
          <p:cNvPr id="140" name="Google Shape;140;p17"/>
          <p:cNvPicPr preferRelativeResize="0"/>
          <p:nvPr/>
        </p:nvPicPr>
        <p:blipFill>
          <a:blip r:embed="rId4">
            <a:alphaModFix/>
          </a:blip>
          <a:stretch>
            <a:fillRect/>
          </a:stretch>
        </p:blipFill>
        <p:spPr>
          <a:xfrm rot="-129061">
            <a:off x="567137" y="5328092"/>
            <a:ext cx="1835675" cy="1352641"/>
          </a:xfrm>
          <a:prstGeom prst="rect">
            <a:avLst/>
          </a:prstGeom>
          <a:noFill/>
          <a:ln>
            <a:noFill/>
          </a:ln>
        </p:spPr>
      </p:pic>
      <p:sp>
        <p:nvSpPr>
          <p:cNvPr id="141" name="Google Shape;141;p17"/>
          <p:cNvSpPr txBox="1"/>
          <p:nvPr/>
        </p:nvSpPr>
        <p:spPr>
          <a:xfrm>
            <a:off x="595600" y="2503375"/>
            <a:ext cx="1901100" cy="27657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sz="1000">
                <a:solidFill>
                  <a:srgbClr val="0072C6"/>
                </a:solidFill>
              </a:rPr>
              <a:t>Skriv ditt svar här...</a:t>
            </a:r>
            <a:endParaRPr sz="1000">
              <a:solidFill>
                <a:srgbClr val="0072C6"/>
              </a:solidFill>
            </a:endParaRPr>
          </a:p>
        </p:txBody>
      </p:sp>
      <p:sp>
        <p:nvSpPr>
          <p:cNvPr id="142" name="Google Shape;142;p17"/>
          <p:cNvSpPr/>
          <p:nvPr/>
        </p:nvSpPr>
        <p:spPr>
          <a:xfrm>
            <a:off x="5335421" y="1853906"/>
            <a:ext cx="2058300" cy="24393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sz="1800"/>
          </a:p>
        </p:txBody>
      </p:sp>
      <p:sp>
        <p:nvSpPr>
          <p:cNvPr id="143" name="Google Shape;143;p17"/>
          <p:cNvSpPr txBox="1"/>
          <p:nvPr/>
        </p:nvSpPr>
        <p:spPr>
          <a:xfrm>
            <a:off x="5490925" y="2041825"/>
            <a:ext cx="1742400" cy="6543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b="1" lang="en-GB" sz="1000">
                <a:solidFill>
                  <a:srgbClr val="0072C6"/>
                </a:solidFill>
              </a:rPr>
              <a:t>Gör en lista över söktermer som du kan använda för att söka information:</a:t>
            </a:r>
            <a:endParaRPr b="1" sz="1000">
              <a:solidFill>
                <a:srgbClr val="0072C6"/>
              </a:solidFill>
            </a:endParaRPr>
          </a:p>
          <a:p>
            <a:pPr indent="0" lvl="0" marL="0" rtl="0" algn="l">
              <a:spcBef>
                <a:spcPts val="0"/>
              </a:spcBef>
              <a:spcAft>
                <a:spcPts val="0"/>
              </a:spcAft>
              <a:buNone/>
            </a:pPr>
            <a:r>
              <a:t/>
            </a:r>
            <a:endParaRPr b="1" sz="1000">
              <a:solidFill>
                <a:srgbClr val="0072C6"/>
              </a:solidFill>
            </a:endParaRPr>
          </a:p>
        </p:txBody>
      </p:sp>
      <p:sp>
        <p:nvSpPr>
          <p:cNvPr id="144" name="Google Shape;144;p17"/>
          <p:cNvSpPr txBox="1"/>
          <p:nvPr/>
        </p:nvSpPr>
        <p:spPr>
          <a:xfrm>
            <a:off x="5482694" y="2805656"/>
            <a:ext cx="1742400" cy="16116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sz="1000">
                <a:solidFill>
                  <a:srgbClr val="0072C6"/>
                </a:solidFill>
              </a:rPr>
              <a:t>Skriv ditt svar här...</a:t>
            </a:r>
            <a:endParaRPr sz="1000">
              <a:solidFill>
                <a:srgbClr val="0072C6"/>
              </a:solidFill>
            </a:endParaRPr>
          </a:p>
        </p:txBody>
      </p:sp>
      <p:sp>
        <p:nvSpPr>
          <p:cNvPr id="145" name="Google Shape;145;p17"/>
          <p:cNvSpPr/>
          <p:nvPr/>
        </p:nvSpPr>
        <p:spPr>
          <a:xfrm>
            <a:off x="5379094" y="4496452"/>
            <a:ext cx="2058300" cy="24234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sz="1800"/>
          </a:p>
        </p:txBody>
      </p:sp>
      <p:sp>
        <p:nvSpPr>
          <p:cNvPr id="146" name="Google Shape;146;p17"/>
          <p:cNvSpPr txBox="1"/>
          <p:nvPr/>
        </p:nvSpPr>
        <p:spPr>
          <a:xfrm>
            <a:off x="5530985" y="4684368"/>
            <a:ext cx="1831800" cy="6543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b="1" lang="en-GB" sz="1000">
                <a:solidFill>
                  <a:srgbClr val="0072C6"/>
                </a:solidFill>
                <a:highlight>
                  <a:srgbClr val="FFFFFF"/>
                </a:highlight>
              </a:rPr>
              <a:t>Hur vet du att den</a:t>
            </a:r>
            <a:endParaRPr b="1" sz="1000">
              <a:solidFill>
                <a:srgbClr val="0072C6"/>
              </a:solidFill>
              <a:highlight>
                <a:srgbClr val="FFFFFF"/>
              </a:highlight>
            </a:endParaRPr>
          </a:p>
          <a:p>
            <a:pPr indent="0" lvl="0" marL="0" rtl="0" algn="l">
              <a:spcBef>
                <a:spcPts val="0"/>
              </a:spcBef>
              <a:spcAft>
                <a:spcPts val="0"/>
              </a:spcAft>
              <a:buClr>
                <a:schemeClr val="dk1"/>
              </a:buClr>
              <a:buSzPts val="1100"/>
              <a:buFont typeface="Arial"/>
              <a:buNone/>
            </a:pPr>
            <a:r>
              <a:rPr b="1" lang="en-GB" sz="1000">
                <a:solidFill>
                  <a:srgbClr val="0072C6"/>
                </a:solidFill>
                <a:highlight>
                  <a:srgbClr val="FFFFFF"/>
                </a:highlight>
              </a:rPr>
              <a:t>information du har hittat är</a:t>
            </a:r>
            <a:endParaRPr b="1" sz="1000">
              <a:solidFill>
                <a:srgbClr val="0072C6"/>
              </a:solidFill>
              <a:highlight>
                <a:srgbClr val="FFFFFF"/>
              </a:highlight>
            </a:endParaRPr>
          </a:p>
          <a:p>
            <a:pPr indent="0" lvl="0" marL="0" rtl="0" algn="l">
              <a:spcBef>
                <a:spcPts val="0"/>
              </a:spcBef>
              <a:spcAft>
                <a:spcPts val="0"/>
              </a:spcAft>
              <a:buClr>
                <a:schemeClr val="dk1"/>
              </a:buClr>
              <a:buSzPts val="1100"/>
              <a:buFont typeface="Arial"/>
              <a:buNone/>
            </a:pPr>
            <a:r>
              <a:rPr b="1" lang="en-GB" sz="1000">
                <a:solidFill>
                  <a:srgbClr val="0072C6"/>
                </a:solidFill>
                <a:highlight>
                  <a:srgbClr val="FFFFFF"/>
                </a:highlight>
              </a:rPr>
              <a:t>pålitlig?</a:t>
            </a:r>
            <a:endParaRPr b="1" sz="1000">
              <a:solidFill>
                <a:srgbClr val="0072C6"/>
              </a:solidFill>
              <a:highlight>
                <a:srgbClr val="FFFFFF"/>
              </a:highlight>
            </a:endParaRPr>
          </a:p>
          <a:p>
            <a:pPr indent="0" lvl="0" marL="0" rtl="0" algn="l">
              <a:spcBef>
                <a:spcPts val="0"/>
              </a:spcBef>
              <a:spcAft>
                <a:spcPts val="0"/>
              </a:spcAft>
              <a:buNone/>
            </a:pPr>
            <a:r>
              <a:t/>
            </a:r>
            <a:endParaRPr b="1" sz="1000">
              <a:solidFill>
                <a:srgbClr val="0072C6"/>
              </a:solidFill>
              <a:highlight>
                <a:srgbClr val="FFFFFF"/>
              </a:highlight>
            </a:endParaRPr>
          </a:p>
        </p:txBody>
      </p:sp>
      <p:sp>
        <p:nvSpPr>
          <p:cNvPr id="147" name="Google Shape;147;p17"/>
          <p:cNvSpPr txBox="1"/>
          <p:nvPr/>
        </p:nvSpPr>
        <p:spPr>
          <a:xfrm>
            <a:off x="5526375" y="5295800"/>
            <a:ext cx="1742400" cy="15099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sz="1000">
                <a:solidFill>
                  <a:srgbClr val="0072C6"/>
                </a:solidFill>
              </a:rPr>
              <a:t>Skriv ditt svar här...</a:t>
            </a:r>
            <a:endParaRPr sz="1000">
              <a:solidFill>
                <a:srgbClr val="0072C6"/>
              </a:solidFill>
            </a:endParaRPr>
          </a:p>
        </p:txBody>
      </p:sp>
      <p:sp>
        <p:nvSpPr>
          <p:cNvPr id="148" name="Google Shape;148;p17"/>
          <p:cNvSpPr/>
          <p:nvPr/>
        </p:nvSpPr>
        <p:spPr>
          <a:xfrm>
            <a:off x="7656319" y="3240678"/>
            <a:ext cx="2621100" cy="36792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49" name="Google Shape;149;p17"/>
          <p:cNvSpPr txBox="1"/>
          <p:nvPr/>
        </p:nvSpPr>
        <p:spPr>
          <a:xfrm>
            <a:off x="7837383" y="3623932"/>
            <a:ext cx="2233800" cy="6543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b="1" lang="en-GB" sz="1000">
                <a:solidFill>
                  <a:srgbClr val="0072C6"/>
                </a:solidFill>
                <a:highlight>
                  <a:srgbClr val="FFFFFF"/>
                </a:highlight>
              </a:rPr>
              <a:t>Tänk på människans sinnen. Hur</a:t>
            </a:r>
            <a:endParaRPr b="1" sz="1000">
              <a:solidFill>
                <a:srgbClr val="0072C6"/>
              </a:solidFill>
              <a:highlight>
                <a:srgbClr val="FFFFFF"/>
              </a:highlight>
            </a:endParaRPr>
          </a:p>
          <a:p>
            <a:pPr indent="0" lvl="0" marL="0" rtl="0" algn="l">
              <a:spcBef>
                <a:spcPts val="0"/>
              </a:spcBef>
              <a:spcAft>
                <a:spcPts val="0"/>
              </a:spcAft>
              <a:buClr>
                <a:schemeClr val="dk1"/>
              </a:buClr>
              <a:buSzPts val="1100"/>
              <a:buFont typeface="Arial"/>
              <a:buNone/>
            </a:pPr>
            <a:r>
              <a:rPr b="1" lang="en-GB" sz="1000">
                <a:solidFill>
                  <a:srgbClr val="0072C6"/>
                </a:solidFill>
                <a:highlight>
                  <a:srgbClr val="FFFFFF"/>
                </a:highlight>
              </a:rPr>
              <a:t>används de för att skaffa och</a:t>
            </a:r>
            <a:endParaRPr b="1" sz="1000">
              <a:solidFill>
                <a:srgbClr val="0072C6"/>
              </a:solidFill>
              <a:highlight>
                <a:srgbClr val="FFFFFF"/>
              </a:highlight>
            </a:endParaRPr>
          </a:p>
          <a:p>
            <a:pPr indent="0" lvl="0" marL="0" rtl="0" algn="l">
              <a:spcBef>
                <a:spcPts val="0"/>
              </a:spcBef>
              <a:spcAft>
                <a:spcPts val="0"/>
              </a:spcAft>
              <a:buClr>
                <a:schemeClr val="dk1"/>
              </a:buClr>
              <a:buSzPts val="1100"/>
              <a:buFont typeface="Arial"/>
              <a:buNone/>
            </a:pPr>
            <a:r>
              <a:rPr b="1" lang="en-GB" sz="1000">
                <a:solidFill>
                  <a:srgbClr val="0072C6"/>
                </a:solidFill>
                <a:highlight>
                  <a:srgbClr val="FFFFFF"/>
                </a:highlight>
              </a:rPr>
              <a:t>kommunicera information?</a:t>
            </a:r>
            <a:endParaRPr b="1" sz="1000">
              <a:solidFill>
                <a:srgbClr val="0072C6"/>
              </a:solidFill>
              <a:highlight>
                <a:srgbClr val="FFFFFF"/>
              </a:highlight>
            </a:endParaRPr>
          </a:p>
          <a:p>
            <a:pPr indent="0" lvl="0" marL="0" rtl="0" algn="l">
              <a:spcBef>
                <a:spcPts val="0"/>
              </a:spcBef>
              <a:spcAft>
                <a:spcPts val="0"/>
              </a:spcAft>
              <a:buNone/>
            </a:pPr>
            <a:r>
              <a:t/>
            </a:r>
            <a:endParaRPr b="1" sz="1000">
              <a:solidFill>
                <a:srgbClr val="0072C6"/>
              </a:solidFill>
              <a:highlight>
                <a:srgbClr val="FFFFFF"/>
              </a:highlight>
            </a:endParaRPr>
          </a:p>
        </p:txBody>
      </p:sp>
      <p:sp>
        <p:nvSpPr>
          <p:cNvPr id="150" name="Google Shape;150;p17"/>
          <p:cNvSpPr txBox="1"/>
          <p:nvPr/>
        </p:nvSpPr>
        <p:spPr>
          <a:xfrm>
            <a:off x="7832765" y="4230766"/>
            <a:ext cx="2233800" cy="22617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sz="1000">
                <a:solidFill>
                  <a:srgbClr val="0072C6"/>
                </a:solidFill>
              </a:rPr>
              <a:t>Skriv ditt svar här...</a:t>
            </a:r>
            <a:endParaRPr sz="1000">
              <a:solidFill>
                <a:srgbClr val="0072C6"/>
              </a:solidFill>
            </a:endParaRPr>
          </a:p>
        </p:txBody>
      </p:sp>
      <p:pic>
        <p:nvPicPr>
          <p:cNvPr id="151" name="Google Shape;151;p17"/>
          <p:cNvPicPr preferRelativeResize="0"/>
          <p:nvPr/>
        </p:nvPicPr>
        <p:blipFill>
          <a:blip r:embed="rId5">
            <a:alphaModFix/>
          </a:blip>
          <a:stretch>
            <a:fillRect/>
          </a:stretch>
        </p:blipFill>
        <p:spPr>
          <a:xfrm>
            <a:off x="7705599" y="1055825"/>
            <a:ext cx="2262227" cy="23241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72C6"/>
        </a:solidFill>
      </p:bgPr>
    </p:bg>
    <p:spTree>
      <p:nvGrpSpPr>
        <p:cNvPr id="155" name="Shape 155"/>
        <p:cNvGrpSpPr/>
        <p:nvPr/>
      </p:nvGrpSpPr>
      <p:grpSpPr>
        <a:xfrm>
          <a:off x="0" y="0"/>
          <a:ext cx="0" cy="0"/>
          <a:chOff x="0" y="0"/>
          <a:chExt cx="0" cy="0"/>
        </a:xfrm>
      </p:grpSpPr>
      <p:sp>
        <p:nvSpPr>
          <p:cNvPr id="156" name="Google Shape;156;p18"/>
          <p:cNvSpPr txBox="1"/>
          <p:nvPr/>
        </p:nvSpPr>
        <p:spPr>
          <a:xfrm>
            <a:off x="404849" y="214225"/>
            <a:ext cx="6476100" cy="1150500"/>
          </a:xfrm>
          <a:prstGeom prst="rect">
            <a:avLst/>
          </a:prstGeom>
          <a:noFill/>
          <a:ln>
            <a:noFill/>
          </a:ln>
        </p:spPr>
        <p:txBody>
          <a:bodyPr anchorCtr="0" anchor="t" bIns="116050" lIns="116050" spcFirstLastPara="1" rIns="116050" wrap="square" tIns="116050">
            <a:noAutofit/>
          </a:bodyPr>
          <a:lstStyle/>
          <a:p>
            <a:pPr indent="0" lvl="0" marL="0" rtl="0" algn="l">
              <a:lnSpc>
                <a:spcPct val="90000"/>
              </a:lnSpc>
              <a:spcBef>
                <a:spcPts val="0"/>
              </a:spcBef>
              <a:spcAft>
                <a:spcPts val="0"/>
              </a:spcAft>
              <a:buClr>
                <a:schemeClr val="dk1"/>
              </a:buClr>
              <a:buSzPts val="1100"/>
              <a:buFont typeface="Arial"/>
              <a:buNone/>
            </a:pPr>
            <a:r>
              <a:rPr b="1" lang="en-GB" sz="3400">
                <a:solidFill>
                  <a:srgbClr val="FFFFFF"/>
                </a:solidFill>
              </a:rPr>
              <a:t>Vi delar med oss av det vi har lärt oss</a:t>
            </a:r>
            <a:endParaRPr b="1" sz="3400">
              <a:solidFill>
                <a:srgbClr val="FFFFFF"/>
              </a:solidFill>
            </a:endParaRPr>
          </a:p>
          <a:p>
            <a:pPr indent="0" lvl="0" marL="0" rtl="0" algn="l">
              <a:spcBef>
                <a:spcPts val="0"/>
              </a:spcBef>
              <a:spcAft>
                <a:spcPts val="0"/>
              </a:spcAft>
              <a:buNone/>
            </a:pPr>
            <a:r>
              <a:t/>
            </a:r>
            <a:endParaRPr b="1" sz="3800">
              <a:solidFill>
                <a:srgbClr val="FFFFFF"/>
              </a:solidFill>
            </a:endParaRPr>
          </a:p>
        </p:txBody>
      </p:sp>
      <p:sp>
        <p:nvSpPr>
          <p:cNvPr id="157" name="Google Shape;157;p18"/>
          <p:cNvSpPr/>
          <p:nvPr/>
        </p:nvSpPr>
        <p:spPr>
          <a:xfrm>
            <a:off x="508642" y="2978913"/>
            <a:ext cx="2470500" cy="41373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58" name="Google Shape;158;p18"/>
          <p:cNvSpPr txBox="1"/>
          <p:nvPr/>
        </p:nvSpPr>
        <p:spPr>
          <a:xfrm>
            <a:off x="800205" y="3059974"/>
            <a:ext cx="1532700" cy="15009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None/>
            </a:pPr>
            <a:r>
              <a:t/>
            </a:r>
            <a:endParaRPr/>
          </a:p>
        </p:txBody>
      </p:sp>
      <p:sp>
        <p:nvSpPr>
          <p:cNvPr id="159" name="Google Shape;159;p18"/>
          <p:cNvSpPr txBox="1"/>
          <p:nvPr/>
        </p:nvSpPr>
        <p:spPr>
          <a:xfrm>
            <a:off x="695553" y="3202913"/>
            <a:ext cx="2136000" cy="11142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b="1" lang="en-GB" sz="1000">
                <a:solidFill>
                  <a:srgbClr val="0072C6"/>
                </a:solidFill>
                <a:highlight>
                  <a:srgbClr val="FFFFFF"/>
                </a:highlight>
              </a:rPr>
              <a:t>Om du vore den enda människan som förstod det ämne du har undersökt, hur skulle du få andra intresserade av det och att vilja lära sig mer om det?</a:t>
            </a:r>
            <a:endParaRPr b="1" sz="1000">
              <a:solidFill>
                <a:srgbClr val="0072C6"/>
              </a:solidFill>
              <a:highlight>
                <a:srgbClr val="FFFFFF"/>
              </a:highlight>
            </a:endParaRPr>
          </a:p>
          <a:p>
            <a:pPr indent="0" lvl="0" marL="0" rtl="0" algn="l">
              <a:spcBef>
                <a:spcPts val="0"/>
              </a:spcBef>
              <a:spcAft>
                <a:spcPts val="0"/>
              </a:spcAft>
              <a:buNone/>
            </a:pPr>
            <a:r>
              <a:t/>
            </a:r>
            <a:endParaRPr b="1" sz="1000">
              <a:solidFill>
                <a:srgbClr val="0072C6"/>
              </a:solidFill>
              <a:highlight>
                <a:srgbClr val="FFFFFF"/>
              </a:highlight>
            </a:endParaRPr>
          </a:p>
        </p:txBody>
      </p:sp>
      <p:sp>
        <p:nvSpPr>
          <p:cNvPr id="160" name="Google Shape;160;p18"/>
          <p:cNvSpPr txBox="1"/>
          <p:nvPr/>
        </p:nvSpPr>
        <p:spPr>
          <a:xfrm>
            <a:off x="700503" y="4309418"/>
            <a:ext cx="2086800" cy="25305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sz="1000">
                <a:solidFill>
                  <a:srgbClr val="0072C6"/>
                </a:solidFill>
              </a:rPr>
              <a:t>Skriv ditt svar här...</a:t>
            </a:r>
            <a:endParaRPr sz="1000">
              <a:solidFill>
                <a:srgbClr val="0072C6"/>
              </a:solidFill>
            </a:endParaRPr>
          </a:p>
        </p:txBody>
      </p:sp>
      <p:sp>
        <p:nvSpPr>
          <p:cNvPr id="161" name="Google Shape;161;p18"/>
          <p:cNvSpPr/>
          <p:nvPr/>
        </p:nvSpPr>
        <p:spPr>
          <a:xfrm>
            <a:off x="3358292" y="1340609"/>
            <a:ext cx="3978900" cy="52608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62" name="Google Shape;162;p18"/>
          <p:cNvSpPr txBox="1"/>
          <p:nvPr/>
        </p:nvSpPr>
        <p:spPr>
          <a:xfrm>
            <a:off x="3548156" y="1619617"/>
            <a:ext cx="3422700" cy="9291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b="1" lang="en-GB" sz="1000">
                <a:solidFill>
                  <a:srgbClr val="0072C6"/>
                </a:solidFill>
              </a:rPr>
              <a:t>Komplettera följande meningar om det ämne du har lärt dig. Med hjälp av meningarna lär du andra om ditt ämne.</a:t>
            </a:r>
            <a:endParaRPr b="1" sz="1000">
              <a:solidFill>
                <a:srgbClr val="0072C6"/>
              </a:solidFill>
            </a:endParaRPr>
          </a:p>
          <a:p>
            <a:pPr indent="0" lvl="0" marL="0" rtl="0" algn="l">
              <a:spcBef>
                <a:spcPts val="0"/>
              </a:spcBef>
              <a:spcAft>
                <a:spcPts val="0"/>
              </a:spcAft>
              <a:buNone/>
            </a:pPr>
            <a:r>
              <a:t/>
            </a:r>
            <a:endParaRPr b="1" sz="1000">
              <a:solidFill>
                <a:srgbClr val="0072C6"/>
              </a:solidFill>
            </a:endParaRPr>
          </a:p>
        </p:txBody>
      </p:sp>
      <p:sp>
        <p:nvSpPr>
          <p:cNvPr id="163" name="Google Shape;163;p18"/>
          <p:cNvSpPr txBox="1"/>
          <p:nvPr/>
        </p:nvSpPr>
        <p:spPr>
          <a:xfrm>
            <a:off x="3520590" y="2417360"/>
            <a:ext cx="3681300" cy="3915000"/>
          </a:xfrm>
          <a:prstGeom prst="rect">
            <a:avLst/>
          </a:prstGeom>
          <a:noFill/>
          <a:ln>
            <a:noFill/>
          </a:ln>
        </p:spPr>
        <p:txBody>
          <a:bodyPr anchorCtr="0" anchor="t" bIns="116050" lIns="116050" spcFirstLastPara="1" rIns="116050" wrap="square" tIns="116050">
            <a:noAutofit/>
          </a:bodyPr>
          <a:lstStyle/>
          <a:p>
            <a:pPr indent="0" lvl="0" marL="0" rtl="0" algn="l">
              <a:lnSpc>
                <a:spcPct val="115000"/>
              </a:lnSpc>
              <a:spcBef>
                <a:spcPts val="0"/>
              </a:spcBef>
              <a:spcAft>
                <a:spcPts val="0"/>
              </a:spcAft>
              <a:buClr>
                <a:schemeClr val="dk1"/>
              </a:buClr>
              <a:buSzPts val="1100"/>
              <a:buFont typeface="Arial"/>
              <a:buNone/>
            </a:pPr>
            <a:r>
              <a:rPr lang="en-GB" sz="1000">
                <a:solidFill>
                  <a:srgbClr val="0072C6"/>
                </a:solidFill>
              </a:rPr>
              <a:t>Det bästa med min undersökning var...</a:t>
            </a:r>
            <a:endParaRPr sz="1000">
              <a:solidFill>
                <a:srgbClr val="0072C6"/>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rgbClr val="0072C6"/>
              </a:solidFill>
            </a:endParaRPr>
          </a:p>
          <a:p>
            <a:pPr indent="0" lvl="0" marL="0" rtl="0" algn="l">
              <a:lnSpc>
                <a:spcPct val="115000"/>
              </a:lnSpc>
              <a:spcBef>
                <a:spcPts val="0"/>
              </a:spcBef>
              <a:spcAft>
                <a:spcPts val="0"/>
              </a:spcAft>
              <a:buClr>
                <a:schemeClr val="dk1"/>
              </a:buClr>
              <a:buSzPts val="1100"/>
              <a:buFont typeface="Arial"/>
              <a:buNone/>
            </a:pPr>
            <a:r>
              <a:rPr lang="en-GB" sz="1000">
                <a:solidFill>
                  <a:srgbClr val="0072C6"/>
                </a:solidFill>
              </a:rPr>
              <a:t>Det värsta med min undersökning var...</a:t>
            </a:r>
            <a:endParaRPr sz="1000">
              <a:solidFill>
                <a:srgbClr val="0072C6"/>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rgbClr val="0072C6"/>
              </a:solidFill>
            </a:endParaRPr>
          </a:p>
          <a:p>
            <a:pPr indent="0" lvl="0" marL="0" rtl="0" algn="l">
              <a:lnSpc>
                <a:spcPct val="115000"/>
              </a:lnSpc>
              <a:spcBef>
                <a:spcPts val="0"/>
              </a:spcBef>
              <a:spcAft>
                <a:spcPts val="0"/>
              </a:spcAft>
              <a:buClr>
                <a:schemeClr val="dk1"/>
              </a:buClr>
              <a:buSzPts val="1100"/>
              <a:buFont typeface="Arial"/>
              <a:buNone/>
            </a:pPr>
            <a:r>
              <a:rPr lang="en-GB" sz="1000">
                <a:solidFill>
                  <a:srgbClr val="0072C6"/>
                </a:solidFill>
              </a:rPr>
              <a:t>Visste du att...</a:t>
            </a:r>
            <a:endParaRPr sz="1000">
              <a:solidFill>
                <a:srgbClr val="0072C6"/>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rgbClr val="0072C6"/>
              </a:solidFill>
            </a:endParaRPr>
          </a:p>
          <a:p>
            <a:pPr indent="0" lvl="0" marL="0" rtl="0" algn="l">
              <a:lnSpc>
                <a:spcPct val="115000"/>
              </a:lnSpc>
              <a:spcBef>
                <a:spcPts val="0"/>
              </a:spcBef>
              <a:spcAft>
                <a:spcPts val="0"/>
              </a:spcAft>
              <a:buClr>
                <a:schemeClr val="dk1"/>
              </a:buClr>
              <a:buSzPts val="1100"/>
              <a:buFont typeface="Arial"/>
              <a:buNone/>
            </a:pPr>
            <a:r>
              <a:rPr lang="en-GB" sz="1000">
                <a:solidFill>
                  <a:srgbClr val="0072C6"/>
                </a:solidFill>
              </a:rPr>
              <a:t>Jag tycket det är lustigt att...</a:t>
            </a:r>
            <a:endParaRPr sz="1000">
              <a:solidFill>
                <a:srgbClr val="0072C6"/>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rgbClr val="0072C6"/>
              </a:solidFill>
            </a:endParaRPr>
          </a:p>
          <a:p>
            <a:pPr indent="0" lvl="0" marL="0" rtl="0" algn="l">
              <a:lnSpc>
                <a:spcPct val="115000"/>
              </a:lnSpc>
              <a:spcBef>
                <a:spcPts val="0"/>
              </a:spcBef>
              <a:spcAft>
                <a:spcPts val="0"/>
              </a:spcAft>
              <a:buClr>
                <a:schemeClr val="dk1"/>
              </a:buClr>
              <a:buSzPts val="1100"/>
              <a:buFont typeface="Arial"/>
              <a:buNone/>
            </a:pPr>
            <a:r>
              <a:rPr lang="en-GB" sz="1000">
                <a:solidFill>
                  <a:srgbClr val="0072C6"/>
                </a:solidFill>
              </a:rPr>
              <a:t>Jag var upprörd över...</a:t>
            </a:r>
            <a:endParaRPr sz="1000">
              <a:solidFill>
                <a:srgbClr val="0072C6"/>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rgbClr val="0072C6"/>
              </a:solidFill>
            </a:endParaRPr>
          </a:p>
          <a:p>
            <a:pPr indent="0" lvl="0" marL="0" rtl="0" algn="l">
              <a:lnSpc>
                <a:spcPct val="115000"/>
              </a:lnSpc>
              <a:spcBef>
                <a:spcPts val="0"/>
              </a:spcBef>
              <a:spcAft>
                <a:spcPts val="0"/>
              </a:spcAft>
              <a:buClr>
                <a:schemeClr val="dk1"/>
              </a:buClr>
              <a:buSzPts val="1100"/>
              <a:buFont typeface="Arial"/>
              <a:buNone/>
            </a:pPr>
            <a:r>
              <a:rPr lang="en-GB" sz="1000">
                <a:solidFill>
                  <a:srgbClr val="0072C6"/>
                </a:solidFill>
              </a:rPr>
              <a:t>Jag blev överraskad av att...</a:t>
            </a:r>
            <a:endParaRPr sz="1000">
              <a:solidFill>
                <a:srgbClr val="0072C6"/>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rgbClr val="0072C6"/>
              </a:solidFill>
            </a:endParaRPr>
          </a:p>
          <a:p>
            <a:pPr indent="0" lvl="0" marL="0" rtl="0" algn="l">
              <a:lnSpc>
                <a:spcPct val="115000"/>
              </a:lnSpc>
              <a:spcBef>
                <a:spcPts val="0"/>
              </a:spcBef>
              <a:spcAft>
                <a:spcPts val="0"/>
              </a:spcAft>
              <a:buClr>
                <a:schemeClr val="dk1"/>
              </a:buClr>
              <a:buSzPts val="1100"/>
              <a:buFont typeface="Arial"/>
              <a:buNone/>
            </a:pPr>
            <a:r>
              <a:rPr lang="en-GB" sz="1000">
                <a:solidFill>
                  <a:srgbClr val="0072C6"/>
                </a:solidFill>
              </a:rPr>
              <a:t>Jag förstod inte alls...</a:t>
            </a:r>
            <a:endParaRPr sz="1000">
              <a:solidFill>
                <a:srgbClr val="0072C6"/>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rgbClr val="0072C6"/>
              </a:solidFill>
            </a:endParaRPr>
          </a:p>
          <a:p>
            <a:pPr indent="0" lvl="0" marL="0" rtl="0" algn="l">
              <a:lnSpc>
                <a:spcPct val="115000"/>
              </a:lnSpc>
              <a:spcBef>
                <a:spcPts val="0"/>
              </a:spcBef>
              <a:spcAft>
                <a:spcPts val="0"/>
              </a:spcAft>
              <a:buClr>
                <a:schemeClr val="dk1"/>
              </a:buClr>
              <a:buSzPts val="1100"/>
              <a:buFont typeface="Arial"/>
              <a:buNone/>
            </a:pPr>
            <a:r>
              <a:rPr lang="en-GB" sz="1000">
                <a:solidFill>
                  <a:srgbClr val="0072C6"/>
                </a:solidFill>
              </a:rPr>
              <a:t>Det var verkligen svårt för mig att lära mig...</a:t>
            </a:r>
            <a:endParaRPr sz="1000">
              <a:solidFill>
                <a:srgbClr val="0072C6"/>
              </a:solidFill>
            </a:endParaRPr>
          </a:p>
          <a:p>
            <a:pPr indent="0" lvl="0" marL="0" rtl="0" algn="l">
              <a:lnSpc>
                <a:spcPct val="115000"/>
              </a:lnSpc>
              <a:spcBef>
                <a:spcPts val="0"/>
              </a:spcBef>
              <a:spcAft>
                <a:spcPts val="0"/>
              </a:spcAft>
              <a:buClr>
                <a:schemeClr val="dk1"/>
              </a:buClr>
              <a:buSzPts val="1400"/>
              <a:buFont typeface="Arial"/>
              <a:buNone/>
            </a:pPr>
            <a:r>
              <a:t/>
            </a:r>
            <a:endParaRPr sz="1000">
              <a:solidFill>
                <a:srgbClr val="0072C6"/>
              </a:solidFill>
            </a:endParaRPr>
          </a:p>
          <a:p>
            <a:pPr indent="0" lvl="0" marL="0" rtl="0" algn="l">
              <a:spcBef>
                <a:spcPts val="0"/>
              </a:spcBef>
              <a:spcAft>
                <a:spcPts val="0"/>
              </a:spcAft>
              <a:buNone/>
            </a:pPr>
            <a:r>
              <a:t/>
            </a:r>
            <a:endParaRPr sz="1000">
              <a:solidFill>
                <a:srgbClr val="0072C6"/>
              </a:solidFill>
            </a:endParaRPr>
          </a:p>
          <a:p>
            <a:pPr indent="0" lvl="0" marL="0" rtl="0" algn="l">
              <a:spcBef>
                <a:spcPts val="0"/>
              </a:spcBef>
              <a:spcAft>
                <a:spcPts val="0"/>
              </a:spcAft>
              <a:buNone/>
            </a:pPr>
            <a:r>
              <a:t/>
            </a:r>
            <a:endParaRPr sz="1000">
              <a:solidFill>
                <a:srgbClr val="0072C6"/>
              </a:solidFill>
            </a:endParaRPr>
          </a:p>
        </p:txBody>
      </p:sp>
      <p:sp>
        <p:nvSpPr>
          <p:cNvPr id="164" name="Google Shape;164;p18"/>
          <p:cNvSpPr/>
          <p:nvPr/>
        </p:nvSpPr>
        <p:spPr>
          <a:xfrm>
            <a:off x="7657200" y="3037099"/>
            <a:ext cx="2653500" cy="40791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65" name="Google Shape;165;p18"/>
          <p:cNvSpPr txBox="1"/>
          <p:nvPr/>
        </p:nvSpPr>
        <p:spPr>
          <a:xfrm>
            <a:off x="7814345" y="3292148"/>
            <a:ext cx="2339100" cy="929100"/>
          </a:xfrm>
          <a:prstGeom prst="rect">
            <a:avLst/>
          </a:prstGeom>
          <a:noFill/>
          <a:ln>
            <a:noFill/>
          </a:ln>
        </p:spPr>
        <p:txBody>
          <a:bodyPr anchorCtr="0" anchor="t" bIns="116050" lIns="116050" spcFirstLastPara="1" rIns="116050" wrap="square" tIns="116050">
            <a:noAutofit/>
          </a:bodyPr>
          <a:lstStyle/>
          <a:p>
            <a:pPr indent="0" lvl="0" marL="0" rtl="0" algn="l">
              <a:lnSpc>
                <a:spcPct val="115000"/>
              </a:lnSpc>
              <a:spcBef>
                <a:spcPts val="0"/>
              </a:spcBef>
              <a:spcAft>
                <a:spcPts val="0"/>
              </a:spcAft>
              <a:buClr>
                <a:schemeClr val="dk1"/>
              </a:buClr>
              <a:buSzPts val="1100"/>
              <a:buFont typeface="Arial"/>
              <a:buNone/>
            </a:pPr>
            <a:r>
              <a:rPr b="1" lang="en-GB" sz="1000">
                <a:solidFill>
                  <a:srgbClr val="0072C6"/>
                </a:solidFill>
                <a:highlight>
                  <a:srgbClr val="FFFFFF"/>
                </a:highlight>
              </a:rPr>
              <a:t>Om det ämne du har studerat var en superhjälte, en vits, en tidning, en robot, en podcast, ett konstverk, en händelse eller dylikt, hurudant skulle det vara?</a:t>
            </a:r>
            <a:endParaRPr b="1" sz="1000">
              <a:solidFill>
                <a:srgbClr val="0072C6"/>
              </a:solidFill>
              <a:highlight>
                <a:srgbClr val="FFFFFF"/>
              </a:highlight>
            </a:endParaRPr>
          </a:p>
          <a:p>
            <a:pPr indent="0" lvl="0" marL="0" rtl="0" algn="l">
              <a:lnSpc>
                <a:spcPct val="115000"/>
              </a:lnSpc>
              <a:spcBef>
                <a:spcPts val="0"/>
              </a:spcBef>
              <a:spcAft>
                <a:spcPts val="0"/>
              </a:spcAft>
              <a:buNone/>
            </a:pPr>
            <a:r>
              <a:t/>
            </a:r>
            <a:endParaRPr b="1" sz="1000">
              <a:solidFill>
                <a:srgbClr val="0072C6"/>
              </a:solidFill>
              <a:highlight>
                <a:srgbClr val="FFFFFF"/>
              </a:highlight>
            </a:endParaRPr>
          </a:p>
          <a:p>
            <a:pPr indent="0" lvl="0" marL="0" rtl="0" algn="l">
              <a:spcBef>
                <a:spcPts val="0"/>
              </a:spcBef>
              <a:spcAft>
                <a:spcPts val="0"/>
              </a:spcAft>
              <a:buNone/>
            </a:pPr>
            <a:r>
              <a:t/>
            </a:r>
            <a:endParaRPr b="1" sz="1000">
              <a:solidFill>
                <a:srgbClr val="0072C6"/>
              </a:solidFill>
              <a:highlight>
                <a:srgbClr val="FFFFFF"/>
              </a:highlight>
            </a:endParaRPr>
          </a:p>
          <a:p>
            <a:pPr indent="0" lvl="0" marL="0" rtl="0" algn="l">
              <a:lnSpc>
                <a:spcPct val="115000"/>
              </a:lnSpc>
              <a:spcBef>
                <a:spcPts val="0"/>
              </a:spcBef>
              <a:spcAft>
                <a:spcPts val="0"/>
              </a:spcAft>
              <a:buNone/>
            </a:pPr>
            <a:r>
              <a:t/>
            </a:r>
            <a:endParaRPr b="1" sz="1000">
              <a:solidFill>
                <a:srgbClr val="0072C6"/>
              </a:solidFill>
            </a:endParaRPr>
          </a:p>
          <a:p>
            <a:pPr indent="0" lvl="0" marL="0" rtl="0" algn="l">
              <a:spcBef>
                <a:spcPts val="0"/>
              </a:spcBef>
              <a:spcAft>
                <a:spcPts val="0"/>
              </a:spcAft>
              <a:buNone/>
            </a:pPr>
            <a:r>
              <a:t/>
            </a:r>
            <a:endParaRPr b="1" sz="1000">
              <a:solidFill>
                <a:srgbClr val="0072C6"/>
              </a:solidFill>
              <a:highlight>
                <a:srgbClr val="FFFFFF"/>
              </a:highlight>
            </a:endParaRPr>
          </a:p>
        </p:txBody>
      </p:sp>
      <p:sp>
        <p:nvSpPr>
          <p:cNvPr id="166" name="Google Shape;166;p18"/>
          <p:cNvSpPr txBox="1"/>
          <p:nvPr/>
        </p:nvSpPr>
        <p:spPr>
          <a:xfrm>
            <a:off x="7814350" y="4309425"/>
            <a:ext cx="2288700" cy="27360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sz="1000">
                <a:solidFill>
                  <a:srgbClr val="0072C6"/>
                </a:solidFill>
              </a:rPr>
              <a:t>Skriv ditt svar här...</a:t>
            </a:r>
            <a:endParaRPr sz="1000">
              <a:solidFill>
                <a:srgbClr val="0072C6"/>
              </a:solidFill>
            </a:endParaRPr>
          </a:p>
        </p:txBody>
      </p:sp>
      <p:pic>
        <p:nvPicPr>
          <p:cNvPr id="167" name="Google Shape;167;p18"/>
          <p:cNvPicPr preferRelativeResize="0"/>
          <p:nvPr/>
        </p:nvPicPr>
        <p:blipFill>
          <a:blip r:embed="rId3">
            <a:alphaModFix/>
          </a:blip>
          <a:stretch>
            <a:fillRect/>
          </a:stretch>
        </p:blipFill>
        <p:spPr>
          <a:xfrm>
            <a:off x="6986950" y="693050"/>
            <a:ext cx="2785423" cy="2195651"/>
          </a:xfrm>
          <a:prstGeom prst="rect">
            <a:avLst/>
          </a:prstGeom>
          <a:noFill/>
          <a:ln>
            <a:noFill/>
          </a:ln>
        </p:spPr>
      </p:pic>
      <p:pic>
        <p:nvPicPr>
          <p:cNvPr id="168" name="Google Shape;168;p18"/>
          <p:cNvPicPr preferRelativeResize="0"/>
          <p:nvPr/>
        </p:nvPicPr>
        <p:blipFill>
          <a:blip r:embed="rId4">
            <a:alphaModFix/>
          </a:blip>
          <a:stretch>
            <a:fillRect/>
          </a:stretch>
        </p:blipFill>
        <p:spPr>
          <a:xfrm rot="-840895">
            <a:off x="659433" y="1460337"/>
            <a:ext cx="1987032" cy="148950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